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62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57411469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61852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90882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88453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3" name="Shape 1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83683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177254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1" name="Shape 1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092106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59614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8" name="Shape 2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19662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45163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133274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9866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440056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0" name="Shape 2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403860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65376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7" name="Shape 2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45671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8" name="Shape 2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624009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38643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66197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2" name="Shape 2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74423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3" name="Shape 3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12802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40980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540123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43596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0" name="Shape 3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04963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8" name="Shape 3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52319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8" name="Shape 3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23020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7741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2" name="Shape 3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0081330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1" name="Shape 3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46418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0" name="Shape 3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037731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0" name="Shape 3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113093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3" name="Shape 4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491298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2" name="Shape 4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150818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504914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1" name="Shape 4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125399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0" name="Shape 4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412813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9" name="Shape 4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2752586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825437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7" name="Shape 4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7198392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6" name="Shape 4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7046622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5" name="Shape 4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2468066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4" name="Shape 4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722629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5" name="Shape 4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2508733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4" name="Shape 5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03910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655005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4" name="Shape 5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462885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2" name="Shape 5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872557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1" name="Shape 5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377206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8" name="Shape 5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591754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5977667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Shape 5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5" name="Shape 5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64256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5" name="Shape 5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014743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1" name="Shape 5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6422374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Shape 5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0" name="Shape 5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097344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9" name="Shape 5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90049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271155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9" name="Shape 5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10133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8" name="Shape 6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996483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7" name="Shape 6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552627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6" name="Shape 6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7626323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36" name="Shape 6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990279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6" name="Shape 6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8968573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5" name="Shape 6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587593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Shape 6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4" name="Shape 6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8873205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Shape 6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1" name="Shape 6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670236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96741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26357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279536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7"/>
        <p:cNvGrpSpPr/>
        <p:nvPr/>
      </p:nvGrpSpPr>
      <p:grpSpPr>
        <a:xfrm>
          <a:off x="0" y="0"/>
          <a:ext cx="0" cy="0"/>
          <a:chOff x="0" y="0"/>
          <a:chExt cx="0" cy="0"/>
        </a:xfrm>
      </p:grpSpPr>
      <p:sp>
        <p:nvSpPr>
          <p:cNvPr id="8" name="Shape 8"/>
          <p:cNvSpPr/>
          <p:nvPr/>
        </p:nvSpPr>
        <p:spPr>
          <a:xfrm>
            <a:off x="2219650" y="1232775"/>
            <a:ext cx="4704599" cy="2830499"/>
          </a:xfrm>
          <a:prstGeom prst="rect">
            <a:avLst/>
          </a:prstGeom>
          <a:solidFill>
            <a:srgbClr val="000000">
              <a:alpha val="20000"/>
            </a:srgbClr>
          </a:solidFill>
          <a:ln>
            <a:noFill/>
          </a:ln>
        </p:spPr>
        <p:txBody>
          <a:bodyPr lIns="91425" tIns="91425" rIns="91425" bIns="91425" anchor="ctr" anchorCtr="0">
            <a:noAutofit/>
          </a:bodyPr>
          <a:lstStyle/>
          <a:p>
            <a:pPr>
              <a:spcBef>
                <a:spcPts val="0"/>
              </a:spcBef>
              <a:buNone/>
            </a:pPr>
            <a:endParaRPr/>
          </a:p>
        </p:txBody>
      </p:sp>
      <p:sp>
        <p:nvSpPr>
          <p:cNvPr id="9" name="Shape 9"/>
          <p:cNvSpPr/>
          <p:nvPr/>
        </p:nvSpPr>
        <p:spPr>
          <a:xfrm>
            <a:off x="2219700" y="1156500"/>
            <a:ext cx="4704599" cy="28304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0" name="Shape 10"/>
          <p:cNvSpPr txBox="1">
            <a:spLocks noGrp="1"/>
          </p:cNvSpPr>
          <p:nvPr>
            <p:ph type="ctrTitle"/>
          </p:nvPr>
        </p:nvSpPr>
        <p:spPr>
          <a:xfrm>
            <a:off x="2436950" y="1860375"/>
            <a:ext cx="4270200" cy="1728600"/>
          </a:xfrm>
          <a:prstGeom prst="rect">
            <a:avLst/>
          </a:prstGeom>
        </p:spPr>
        <p:txBody>
          <a:bodyPr lIns="91425" tIns="91425" rIns="91425" bIns="91425" anchor="ctr" anchorCtr="0"/>
          <a:lstStyle>
            <a:lvl1pPr algn="ctr">
              <a:spcBef>
                <a:spcPts val="0"/>
              </a:spcBef>
              <a:buClr>
                <a:srgbClr val="434343"/>
              </a:buClr>
              <a:buSzPct val="100000"/>
              <a:defRPr sz="3600">
                <a:solidFill>
                  <a:srgbClr val="434343"/>
                </a:solidFill>
              </a:defRPr>
            </a:lvl1pPr>
            <a:lvl2pPr algn="ctr">
              <a:spcBef>
                <a:spcPts val="0"/>
              </a:spcBef>
              <a:buClr>
                <a:srgbClr val="434343"/>
              </a:buClr>
              <a:buSzPct val="100000"/>
              <a:defRPr sz="3600">
                <a:solidFill>
                  <a:srgbClr val="434343"/>
                </a:solidFill>
              </a:defRPr>
            </a:lvl2pPr>
            <a:lvl3pPr algn="ctr">
              <a:spcBef>
                <a:spcPts val="0"/>
              </a:spcBef>
              <a:buClr>
                <a:srgbClr val="434343"/>
              </a:buClr>
              <a:buSzPct val="100000"/>
              <a:defRPr sz="3600">
                <a:solidFill>
                  <a:srgbClr val="434343"/>
                </a:solidFill>
              </a:defRPr>
            </a:lvl3pPr>
            <a:lvl4pPr algn="ctr">
              <a:spcBef>
                <a:spcPts val="0"/>
              </a:spcBef>
              <a:buClr>
                <a:srgbClr val="434343"/>
              </a:buClr>
              <a:buSzPct val="100000"/>
              <a:defRPr sz="3600">
                <a:solidFill>
                  <a:srgbClr val="434343"/>
                </a:solidFill>
              </a:defRPr>
            </a:lvl4pPr>
            <a:lvl5pPr algn="ctr">
              <a:spcBef>
                <a:spcPts val="0"/>
              </a:spcBef>
              <a:buClr>
                <a:srgbClr val="434343"/>
              </a:buClr>
              <a:buSzPct val="100000"/>
              <a:defRPr sz="3600">
                <a:solidFill>
                  <a:srgbClr val="434343"/>
                </a:solidFill>
              </a:defRPr>
            </a:lvl5pPr>
            <a:lvl6pPr algn="ctr">
              <a:spcBef>
                <a:spcPts val="0"/>
              </a:spcBef>
              <a:buClr>
                <a:srgbClr val="434343"/>
              </a:buClr>
              <a:buSzPct val="100000"/>
              <a:defRPr sz="3600">
                <a:solidFill>
                  <a:srgbClr val="434343"/>
                </a:solidFill>
              </a:defRPr>
            </a:lvl6pPr>
            <a:lvl7pPr algn="ctr">
              <a:spcBef>
                <a:spcPts val="0"/>
              </a:spcBef>
              <a:buClr>
                <a:srgbClr val="434343"/>
              </a:buClr>
              <a:buSzPct val="100000"/>
              <a:defRPr sz="3600">
                <a:solidFill>
                  <a:srgbClr val="434343"/>
                </a:solidFill>
              </a:defRPr>
            </a:lvl7pPr>
            <a:lvl8pPr algn="ctr">
              <a:spcBef>
                <a:spcPts val="0"/>
              </a:spcBef>
              <a:buClr>
                <a:srgbClr val="434343"/>
              </a:buClr>
              <a:buSzPct val="100000"/>
              <a:defRPr sz="3600">
                <a:solidFill>
                  <a:srgbClr val="434343"/>
                </a:solidFill>
              </a:defRPr>
            </a:lvl8pPr>
            <a:lvl9pPr algn="ctr">
              <a:spcBef>
                <a:spcPts val="0"/>
              </a:spcBef>
              <a:buClr>
                <a:srgbClr val="434343"/>
              </a:buClr>
              <a:buSzPct val="100000"/>
              <a:defRPr sz="3600">
                <a:solidFill>
                  <a:srgbClr val="434343"/>
                </a:solidFill>
              </a:defRPr>
            </a:lvl9pPr>
          </a:lstStyle>
          <a:p>
            <a:endParaRPr/>
          </a:p>
        </p:txBody>
      </p:sp>
      <p:cxnSp>
        <p:nvCxnSpPr>
          <p:cNvPr id="11" name="Shape 11"/>
          <p:cNvCxnSpPr/>
          <p:nvPr/>
        </p:nvCxnSpPr>
        <p:spPr>
          <a:xfrm>
            <a:off x="2222700" y="1860375"/>
            <a:ext cx="4698600" cy="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with vertical divider">
    <p:spTree>
      <p:nvGrpSpPr>
        <p:cNvPr id="1" name="Shape 68"/>
        <p:cNvGrpSpPr/>
        <p:nvPr/>
      </p:nvGrpSpPr>
      <p:grpSpPr>
        <a:xfrm>
          <a:off x="0" y="0"/>
          <a:ext cx="0" cy="0"/>
          <a:chOff x="0" y="0"/>
          <a:chExt cx="0" cy="0"/>
        </a:xfrm>
      </p:grpSpPr>
      <p:grpSp>
        <p:nvGrpSpPr>
          <p:cNvPr id="69" name="Shape 69"/>
          <p:cNvGrpSpPr/>
          <p:nvPr/>
        </p:nvGrpSpPr>
        <p:grpSpPr>
          <a:xfrm>
            <a:off x="543000" y="530100"/>
            <a:ext cx="8058000" cy="4159499"/>
            <a:chOff x="543000" y="530100"/>
            <a:chExt cx="8058000" cy="4159499"/>
          </a:xfrm>
        </p:grpSpPr>
        <p:sp>
          <p:nvSpPr>
            <p:cNvPr id="70" name="Shape 70"/>
            <p:cNvSpPr/>
            <p:nvPr/>
          </p:nvSpPr>
          <p:spPr>
            <a:xfrm>
              <a:off x="543000" y="606300"/>
              <a:ext cx="8058000" cy="4083299"/>
            </a:xfrm>
            <a:prstGeom prst="rect">
              <a:avLst/>
            </a:prstGeom>
            <a:solidFill>
              <a:srgbClr val="000000">
                <a:alpha val="20000"/>
              </a:srgbClr>
            </a:solidFill>
            <a:ln>
              <a:noFill/>
            </a:ln>
          </p:spPr>
          <p:txBody>
            <a:bodyPr lIns="91425" tIns="91425" rIns="91425" bIns="91425" anchor="ctr" anchorCtr="0">
              <a:noAutofit/>
            </a:bodyPr>
            <a:lstStyle/>
            <a:p>
              <a:pPr lvl="0" rtl="0">
                <a:spcBef>
                  <a:spcPts val="0"/>
                </a:spcBef>
                <a:buNone/>
              </a:pPr>
              <a:endParaRPr/>
            </a:p>
          </p:txBody>
        </p:sp>
        <p:sp>
          <p:nvSpPr>
            <p:cNvPr id="71" name="Shape 71"/>
            <p:cNvSpPr/>
            <p:nvPr/>
          </p:nvSpPr>
          <p:spPr>
            <a:xfrm>
              <a:off x="543000" y="530100"/>
              <a:ext cx="8058000" cy="40832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grpSp>
      <p:cxnSp>
        <p:nvCxnSpPr>
          <p:cNvPr id="72" name="Shape 72"/>
          <p:cNvCxnSpPr/>
          <p:nvPr/>
        </p:nvCxnSpPr>
        <p:spPr>
          <a:xfrm>
            <a:off x="1333200" y="530111"/>
            <a:ext cx="0" cy="4078200"/>
          </a:xfrm>
          <a:prstGeom prst="straightConnector1">
            <a:avLst/>
          </a:prstGeom>
          <a:noFill/>
          <a:ln w="9525" cap="flat" cmpd="sng">
            <a:solidFill>
              <a:srgbClr val="D9D9D9"/>
            </a:solidFill>
            <a:prstDash val="solid"/>
            <a:round/>
            <a:headEnd type="none" w="lg" len="lg"/>
            <a:tailEnd type="none" w="lg" len="lg"/>
          </a:ln>
        </p:spPr>
      </p:cxnSp>
      <p:cxnSp>
        <p:nvCxnSpPr>
          <p:cNvPr id="73" name="Shape 73"/>
          <p:cNvCxnSpPr/>
          <p:nvPr/>
        </p:nvCxnSpPr>
        <p:spPr>
          <a:xfrm>
            <a:off x="542850" y="1326975"/>
            <a:ext cx="796199" cy="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4"/>
        <p:cNvGrpSpPr/>
        <p:nvPr/>
      </p:nvGrpSpPr>
      <p:grpSpPr>
        <a:xfrm>
          <a:off x="0" y="0"/>
          <a:ext cx="0" cy="0"/>
          <a:chOff x="0" y="0"/>
          <a:chExt cx="0" cy="0"/>
        </a:xfrm>
      </p:grpSpPr>
      <p:grpSp>
        <p:nvGrpSpPr>
          <p:cNvPr id="75" name="Shape 75"/>
          <p:cNvGrpSpPr/>
          <p:nvPr/>
        </p:nvGrpSpPr>
        <p:grpSpPr>
          <a:xfrm>
            <a:off x="543000" y="530100"/>
            <a:ext cx="8058000" cy="4159499"/>
            <a:chOff x="543000" y="530100"/>
            <a:chExt cx="8058000" cy="4159499"/>
          </a:xfrm>
        </p:grpSpPr>
        <p:sp>
          <p:nvSpPr>
            <p:cNvPr id="76" name="Shape 76"/>
            <p:cNvSpPr/>
            <p:nvPr/>
          </p:nvSpPr>
          <p:spPr>
            <a:xfrm>
              <a:off x="543000" y="606300"/>
              <a:ext cx="8058000" cy="4083299"/>
            </a:xfrm>
            <a:prstGeom prst="rect">
              <a:avLst/>
            </a:prstGeom>
            <a:solidFill>
              <a:srgbClr val="000000">
                <a:alpha val="20000"/>
              </a:srgbClr>
            </a:solidFill>
            <a:ln>
              <a:noFill/>
            </a:ln>
          </p:spPr>
          <p:txBody>
            <a:bodyPr lIns="91425" tIns="91425" rIns="91425" bIns="91425" anchor="ctr" anchorCtr="0">
              <a:noAutofit/>
            </a:bodyPr>
            <a:lstStyle/>
            <a:p>
              <a:pPr lvl="0" rtl="0">
                <a:spcBef>
                  <a:spcPts val="0"/>
                </a:spcBef>
                <a:buNone/>
              </a:pPr>
              <a:endParaRPr/>
            </a:p>
          </p:txBody>
        </p:sp>
        <p:sp>
          <p:nvSpPr>
            <p:cNvPr id="77" name="Shape 77"/>
            <p:cNvSpPr/>
            <p:nvPr/>
          </p:nvSpPr>
          <p:spPr>
            <a:xfrm>
              <a:off x="543000" y="530100"/>
              <a:ext cx="8058000" cy="40832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background only">
    <p:spTree>
      <p:nvGrpSpPr>
        <p:cNvPr id="1" name="Shape 7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p:nvPr/>
        </p:nvSpPr>
        <p:spPr>
          <a:xfrm>
            <a:off x="1007250" y="2068050"/>
            <a:ext cx="7129499" cy="1159799"/>
          </a:xfrm>
          <a:prstGeom prst="rect">
            <a:avLst/>
          </a:prstGeom>
          <a:solidFill>
            <a:srgbClr val="000000">
              <a:alpha val="20000"/>
            </a:srgbClr>
          </a:solidFill>
          <a:ln>
            <a:noFill/>
          </a:ln>
        </p:spPr>
        <p:txBody>
          <a:bodyPr lIns="91425" tIns="91425" rIns="91425" bIns="91425" anchor="ctr" anchorCtr="0">
            <a:noAutofit/>
          </a:bodyPr>
          <a:lstStyle/>
          <a:p>
            <a:pPr>
              <a:spcBef>
                <a:spcPts val="0"/>
              </a:spcBef>
              <a:buNone/>
            </a:pPr>
            <a:endParaRPr/>
          </a:p>
        </p:txBody>
      </p:sp>
      <p:sp>
        <p:nvSpPr>
          <p:cNvPr id="14" name="Shape 14"/>
          <p:cNvSpPr/>
          <p:nvPr/>
        </p:nvSpPr>
        <p:spPr>
          <a:xfrm>
            <a:off x="1007250" y="1991850"/>
            <a:ext cx="7129499" cy="11597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5" name="Shape 15"/>
          <p:cNvSpPr txBox="1">
            <a:spLocks noGrp="1"/>
          </p:cNvSpPr>
          <p:nvPr>
            <p:ph type="ctrTitle"/>
          </p:nvPr>
        </p:nvSpPr>
        <p:spPr>
          <a:xfrm>
            <a:off x="2503150" y="1991850"/>
            <a:ext cx="5633399" cy="1158000"/>
          </a:xfrm>
          <a:prstGeom prst="rect">
            <a:avLst/>
          </a:prstGeom>
        </p:spPr>
        <p:txBody>
          <a:bodyPr lIns="91425" tIns="91425" rIns="91425" bIns="91425" anchor="ctr" anchorCtr="0"/>
          <a:lstStyle>
            <a:lvl1pPr rtl="0">
              <a:spcBef>
                <a:spcPts val="0"/>
              </a:spcBef>
              <a:buClr>
                <a:srgbClr val="434343"/>
              </a:buClr>
              <a:buSzPct val="100000"/>
              <a:defRPr sz="1800" b="0">
                <a:solidFill>
                  <a:srgbClr val="434343"/>
                </a:solidFill>
              </a:defRPr>
            </a:lvl1pPr>
            <a:lvl2pPr rtl="0">
              <a:spcBef>
                <a:spcPts val="0"/>
              </a:spcBef>
              <a:buClr>
                <a:srgbClr val="434343"/>
              </a:buClr>
              <a:buSzPct val="100000"/>
              <a:defRPr sz="1800" b="0">
                <a:solidFill>
                  <a:srgbClr val="434343"/>
                </a:solidFill>
              </a:defRPr>
            </a:lvl2pPr>
            <a:lvl3pPr rtl="0">
              <a:spcBef>
                <a:spcPts val="0"/>
              </a:spcBef>
              <a:buClr>
                <a:srgbClr val="434343"/>
              </a:buClr>
              <a:buSzPct val="100000"/>
              <a:defRPr sz="1800" b="0">
                <a:solidFill>
                  <a:srgbClr val="434343"/>
                </a:solidFill>
              </a:defRPr>
            </a:lvl3pPr>
            <a:lvl4pPr rtl="0">
              <a:spcBef>
                <a:spcPts val="0"/>
              </a:spcBef>
              <a:buClr>
                <a:srgbClr val="434343"/>
              </a:buClr>
              <a:buSzPct val="100000"/>
              <a:defRPr sz="1800" b="0">
                <a:solidFill>
                  <a:srgbClr val="434343"/>
                </a:solidFill>
              </a:defRPr>
            </a:lvl4pPr>
            <a:lvl5pPr rtl="0">
              <a:spcBef>
                <a:spcPts val="0"/>
              </a:spcBef>
              <a:buClr>
                <a:srgbClr val="434343"/>
              </a:buClr>
              <a:buSzPct val="100000"/>
              <a:defRPr sz="1800" b="0">
                <a:solidFill>
                  <a:srgbClr val="434343"/>
                </a:solidFill>
              </a:defRPr>
            </a:lvl5pPr>
            <a:lvl6pPr rtl="0">
              <a:spcBef>
                <a:spcPts val="0"/>
              </a:spcBef>
              <a:buClr>
                <a:srgbClr val="434343"/>
              </a:buClr>
              <a:buSzPct val="100000"/>
              <a:defRPr sz="1800" b="0">
                <a:solidFill>
                  <a:srgbClr val="434343"/>
                </a:solidFill>
              </a:defRPr>
            </a:lvl6pPr>
            <a:lvl7pPr rtl="0">
              <a:spcBef>
                <a:spcPts val="0"/>
              </a:spcBef>
              <a:buClr>
                <a:srgbClr val="434343"/>
              </a:buClr>
              <a:buSzPct val="100000"/>
              <a:defRPr sz="1800" b="0">
                <a:solidFill>
                  <a:srgbClr val="434343"/>
                </a:solidFill>
              </a:defRPr>
            </a:lvl7pPr>
            <a:lvl8pPr rtl="0">
              <a:spcBef>
                <a:spcPts val="0"/>
              </a:spcBef>
              <a:buClr>
                <a:srgbClr val="434343"/>
              </a:buClr>
              <a:buSzPct val="100000"/>
              <a:defRPr sz="1800" b="0">
                <a:solidFill>
                  <a:srgbClr val="434343"/>
                </a:solidFill>
              </a:defRPr>
            </a:lvl8pPr>
            <a:lvl9pPr rtl="0">
              <a:spcBef>
                <a:spcPts val="0"/>
              </a:spcBef>
              <a:buClr>
                <a:srgbClr val="434343"/>
              </a:buClr>
              <a:buSzPct val="100000"/>
              <a:defRPr sz="1800" b="0">
                <a:solidFill>
                  <a:srgbClr val="434343"/>
                </a:solidFill>
              </a:defRPr>
            </a:lvl9pPr>
          </a:lstStyle>
          <a:p>
            <a:endParaRPr/>
          </a:p>
        </p:txBody>
      </p:sp>
      <p:sp>
        <p:nvSpPr>
          <p:cNvPr id="16" name="Shape 16"/>
          <p:cNvSpPr txBox="1">
            <a:spLocks noGrp="1"/>
          </p:cNvSpPr>
          <p:nvPr>
            <p:ph type="subTitle" idx="1"/>
          </p:nvPr>
        </p:nvSpPr>
        <p:spPr>
          <a:xfrm>
            <a:off x="1007250" y="1990422"/>
            <a:ext cx="1164000" cy="1159799"/>
          </a:xfrm>
          <a:prstGeom prst="rect">
            <a:avLst/>
          </a:prstGeom>
        </p:spPr>
        <p:txBody>
          <a:bodyPr lIns="91425" tIns="91425" rIns="91425" bIns="91425" anchor="ctr" anchorCtr="0"/>
          <a:lstStyle>
            <a:lvl1pPr algn="ctr" rtl="0">
              <a:spcBef>
                <a:spcPts val="0"/>
              </a:spcBef>
              <a:buClr>
                <a:srgbClr val="CCCCCC"/>
              </a:buClr>
              <a:buSzPct val="100000"/>
              <a:buFont typeface="Arvo"/>
              <a:buNone/>
              <a:defRPr sz="2000" b="1">
                <a:solidFill>
                  <a:srgbClr val="CCCCCC"/>
                </a:solidFill>
                <a:latin typeface="Arvo"/>
                <a:ea typeface="Arvo"/>
                <a:cs typeface="Arvo"/>
                <a:sym typeface="Arvo"/>
              </a:defRPr>
            </a:lvl1pPr>
            <a:lvl2pPr algn="ctr" rtl="0">
              <a:spcBef>
                <a:spcPts val="0"/>
              </a:spcBef>
              <a:buClr>
                <a:srgbClr val="CCCCCC"/>
              </a:buClr>
              <a:buSzPct val="100000"/>
              <a:buFont typeface="Arvo"/>
              <a:buNone/>
              <a:defRPr sz="2000" b="1">
                <a:solidFill>
                  <a:srgbClr val="CCCCCC"/>
                </a:solidFill>
                <a:latin typeface="Arvo"/>
                <a:ea typeface="Arvo"/>
                <a:cs typeface="Arvo"/>
                <a:sym typeface="Arvo"/>
              </a:defRPr>
            </a:lvl2pPr>
            <a:lvl3pPr algn="ctr" rtl="0">
              <a:spcBef>
                <a:spcPts val="0"/>
              </a:spcBef>
              <a:buClr>
                <a:srgbClr val="CCCCCC"/>
              </a:buClr>
              <a:buSzPct val="100000"/>
              <a:buFont typeface="Arvo"/>
              <a:buNone/>
              <a:defRPr sz="2000" b="1">
                <a:solidFill>
                  <a:srgbClr val="CCCCCC"/>
                </a:solidFill>
                <a:latin typeface="Arvo"/>
                <a:ea typeface="Arvo"/>
                <a:cs typeface="Arvo"/>
                <a:sym typeface="Arvo"/>
              </a:defRPr>
            </a:lvl3pPr>
            <a:lvl4pPr algn="ctr" rtl="0">
              <a:spcBef>
                <a:spcPts val="0"/>
              </a:spcBef>
              <a:buClr>
                <a:srgbClr val="CCCCCC"/>
              </a:buClr>
              <a:buSzPct val="100000"/>
              <a:buFont typeface="Arvo"/>
              <a:buNone/>
              <a:defRPr sz="2000" b="1">
                <a:solidFill>
                  <a:srgbClr val="CCCCCC"/>
                </a:solidFill>
                <a:latin typeface="Arvo"/>
                <a:ea typeface="Arvo"/>
                <a:cs typeface="Arvo"/>
                <a:sym typeface="Arvo"/>
              </a:defRPr>
            </a:lvl4pPr>
            <a:lvl5pPr algn="ctr" rtl="0">
              <a:spcBef>
                <a:spcPts val="0"/>
              </a:spcBef>
              <a:buClr>
                <a:srgbClr val="CCCCCC"/>
              </a:buClr>
              <a:buSzPct val="100000"/>
              <a:buFont typeface="Arvo"/>
              <a:buNone/>
              <a:defRPr sz="2000" b="1">
                <a:solidFill>
                  <a:srgbClr val="CCCCCC"/>
                </a:solidFill>
                <a:latin typeface="Arvo"/>
                <a:ea typeface="Arvo"/>
                <a:cs typeface="Arvo"/>
                <a:sym typeface="Arvo"/>
              </a:defRPr>
            </a:lvl5pPr>
            <a:lvl6pPr algn="ctr" rtl="0">
              <a:spcBef>
                <a:spcPts val="0"/>
              </a:spcBef>
              <a:buClr>
                <a:srgbClr val="CCCCCC"/>
              </a:buClr>
              <a:buSzPct val="100000"/>
              <a:buFont typeface="Arvo"/>
              <a:buNone/>
              <a:defRPr sz="2000" b="1">
                <a:solidFill>
                  <a:srgbClr val="CCCCCC"/>
                </a:solidFill>
                <a:latin typeface="Arvo"/>
                <a:ea typeface="Arvo"/>
                <a:cs typeface="Arvo"/>
                <a:sym typeface="Arvo"/>
              </a:defRPr>
            </a:lvl6pPr>
            <a:lvl7pPr algn="ctr" rtl="0">
              <a:spcBef>
                <a:spcPts val="0"/>
              </a:spcBef>
              <a:buClr>
                <a:srgbClr val="CCCCCC"/>
              </a:buClr>
              <a:buSzPct val="100000"/>
              <a:buFont typeface="Arvo"/>
              <a:buNone/>
              <a:defRPr sz="2000" b="1">
                <a:solidFill>
                  <a:srgbClr val="CCCCCC"/>
                </a:solidFill>
                <a:latin typeface="Arvo"/>
                <a:ea typeface="Arvo"/>
                <a:cs typeface="Arvo"/>
                <a:sym typeface="Arvo"/>
              </a:defRPr>
            </a:lvl7pPr>
            <a:lvl8pPr algn="ctr" rtl="0">
              <a:spcBef>
                <a:spcPts val="0"/>
              </a:spcBef>
              <a:buClr>
                <a:srgbClr val="CCCCCC"/>
              </a:buClr>
              <a:buSzPct val="100000"/>
              <a:buFont typeface="Arvo"/>
              <a:buNone/>
              <a:defRPr sz="2000" b="1">
                <a:solidFill>
                  <a:srgbClr val="CCCCCC"/>
                </a:solidFill>
                <a:latin typeface="Arvo"/>
                <a:ea typeface="Arvo"/>
                <a:cs typeface="Arvo"/>
                <a:sym typeface="Arvo"/>
              </a:defRPr>
            </a:lvl8pPr>
            <a:lvl9pPr algn="ctr" rtl="0">
              <a:spcBef>
                <a:spcPts val="0"/>
              </a:spcBef>
              <a:buClr>
                <a:srgbClr val="CCCCCC"/>
              </a:buClr>
              <a:buSzPct val="100000"/>
              <a:buFont typeface="Arvo"/>
              <a:buNone/>
              <a:defRPr sz="2000" b="1">
                <a:solidFill>
                  <a:srgbClr val="CCCCCC"/>
                </a:solidFill>
                <a:latin typeface="Arvo"/>
                <a:ea typeface="Arvo"/>
                <a:cs typeface="Arvo"/>
                <a:sym typeface="Arvo"/>
              </a:defRPr>
            </a:lvl9pPr>
          </a:lstStyle>
          <a:p>
            <a:endParaRPr/>
          </a:p>
        </p:txBody>
      </p:sp>
      <p:cxnSp>
        <p:nvCxnSpPr>
          <p:cNvPr id="17" name="Shape 17"/>
          <p:cNvCxnSpPr/>
          <p:nvPr/>
        </p:nvCxnSpPr>
        <p:spPr>
          <a:xfrm>
            <a:off x="2171400" y="1990436"/>
            <a:ext cx="0" cy="115800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18"/>
        <p:cNvGrpSpPr/>
        <p:nvPr/>
      </p:nvGrpSpPr>
      <p:grpSpPr>
        <a:xfrm>
          <a:off x="0" y="0"/>
          <a:ext cx="0" cy="0"/>
          <a:chOff x="0" y="0"/>
          <a:chExt cx="0" cy="0"/>
        </a:xfrm>
      </p:grpSpPr>
      <p:sp>
        <p:nvSpPr>
          <p:cNvPr id="19" name="Shape 19"/>
          <p:cNvSpPr/>
          <p:nvPr/>
        </p:nvSpPr>
        <p:spPr>
          <a:xfrm>
            <a:off x="965075" y="1005075"/>
            <a:ext cx="7214700" cy="3285899"/>
          </a:xfrm>
          <a:prstGeom prst="rect">
            <a:avLst/>
          </a:prstGeom>
          <a:solidFill>
            <a:srgbClr val="000000">
              <a:alpha val="20000"/>
            </a:srgbClr>
          </a:solidFill>
          <a:ln>
            <a:noFill/>
          </a:ln>
        </p:spPr>
        <p:txBody>
          <a:bodyPr lIns="91425" tIns="91425" rIns="91425" bIns="91425" anchor="ctr" anchorCtr="0">
            <a:noAutofit/>
          </a:bodyPr>
          <a:lstStyle/>
          <a:p>
            <a:pPr>
              <a:spcBef>
                <a:spcPts val="0"/>
              </a:spcBef>
              <a:buNone/>
            </a:pPr>
            <a:endParaRPr/>
          </a:p>
        </p:txBody>
      </p:sp>
      <p:sp>
        <p:nvSpPr>
          <p:cNvPr id="20" name="Shape 20"/>
          <p:cNvSpPr/>
          <p:nvPr/>
        </p:nvSpPr>
        <p:spPr>
          <a:xfrm>
            <a:off x="965075" y="928875"/>
            <a:ext cx="7214700" cy="32858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21" name="Shape 21"/>
          <p:cNvSpPr txBox="1"/>
          <p:nvPr/>
        </p:nvSpPr>
        <p:spPr>
          <a:xfrm>
            <a:off x="2732350" y="940950"/>
            <a:ext cx="3672299" cy="699599"/>
          </a:xfrm>
          <a:prstGeom prst="rect">
            <a:avLst/>
          </a:prstGeom>
          <a:noFill/>
          <a:ln>
            <a:noFill/>
          </a:ln>
        </p:spPr>
        <p:txBody>
          <a:bodyPr lIns="91425" tIns="91425" rIns="91425" bIns="91425" anchor="t" anchorCtr="0">
            <a:noAutofit/>
          </a:bodyPr>
          <a:lstStyle/>
          <a:p>
            <a:pPr algn="ctr">
              <a:spcBef>
                <a:spcPts val="0"/>
              </a:spcBef>
              <a:buNone/>
            </a:pPr>
            <a:r>
              <a:rPr lang="en" sz="6000">
                <a:solidFill>
                  <a:srgbClr val="D9D9D9"/>
                </a:solidFill>
                <a:latin typeface="Impact"/>
                <a:ea typeface="Impact"/>
                <a:cs typeface="Impact"/>
                <a:sym typeface="Impact"/>
              </a:rPr>
              <a:t>“</a:t>
            </a:r>
          </a:p>
        </p:txBody>
      </p:sp>
      <p:cxnSp>
        <p:nvCxnSpPr>
          <p:cNvPr id="22" name="Shape 22"/>
          <p:cNvCxnSpPr/>
          <p:nvPr/>
        </p:nvCxnSpPr>
        <p:spPr>
          <a:xfrm>
            <a:off x="972919" y="1631775"/>
            <a:ext cx="7209599" cy="0"/>
          </a:xfrm>
          <a:prstGeom prst="straightConnector1">
            <a:avLst/>
          </a:prstGeom>
          <a:noFill/>
          <a:ln w="9525" cap="flat" cmpd="sng">
            <a:solidFill>
              <a:srgbClr val="D9D9D9"/>
            </a:solidFill>
            <a:prstDash val="solid"/>
            <a:round/>
            <a:headEnd type="none" w="lg" len="lg"/>
            <a:tailEnd type="none" w="lg" len="lg"/>
          </a:ln>
        </p:spPr>
      </p:cxnSp>
      <p:sp>
        <p:nvSpPr>
          <p:cNvPr id="23" name="Shape 23"/>
          <p:cNvSpPr txBox="1">
            <a:spLocks noGrp="1"/>
          </p:cNvSpPr>
          <p:nvPr>
            <p:ph type="body" idx="1"/>
          </p:nvPr>
        </p:nvSpPr>
        <p:spPr>
          <a:xfrm>
            <a:off x="1918075" y="1719025"/>
            <a:ext cx="5307899" cy="2171400"/>
          </a:xfrm>
          <a:prstGeom prst="rect">
            <a:avLst/>
          </a:prstGeom>
        </p:spPr>
        <p:txBody>
          <a:bodyPr lIns="91425" tIns="91425" rIns="91425" bIns="91425" anchor="ctr" anchorCtr="0"/>
          <a:lstStyle>
            <a:lvl1pPr algn="ctr" rtl="0">
              <a:spcBef>
                <a:spcPts val="0"/>
              </a:spcBef>
              <a:buSzPct val="100000"/>
              <a:defRPr sz="2000" i="1"/>
            </a:lvl1pPr>
            <a:lvl2pPr algn="ctr" rtl="0">
              <a:spcBef>
                <a:spcPts val="0"/>
              </a:spcBef>
              <a:buSzPct val="100000"/>
              <a:defRPr sz="2000" i="1"/>
            </a:lvl2pPr>
            <a:lvl3pPr algn="ctr" rtl="0">
              <a:spcBef>
                <a:spcPts val="0"/>
              </a:spcBef>
              <a:buSzPct val="100000"/>
              <a:defRPr sz="2000" i="1"/>
            </a:lvl3pPr>
            <a:lvl4pPr algn="ctr" rtl="0">
              <a:spcBef>
                <a:spcPts val="0"/>
              </a:spcBef>
              <a:buSzPct val="100000"/>
              <a:defRPr sz="2000" i="1"/>
            </a:lvl4pPr>
            <a:lvl5pPr algn="ctr" rtl="0">
              <a:spcBef>
                <a:spcPts val="0"/>
              </a:spcBef>
              <a:buSzPct val="100000"/>
              <a:defRPr sz="2000" i="1"/>
            </a:lvl5pPr>
            <a:lvl6pPr algn="ctr" rtl="0">
              <a:spcBef>
                <a:spcPts val="0"/>
              </a:spcBef>
              <a:buSzPct val="100000"/>
              <a:defRPr sz="2000" i="1"/>
            </a:lvl6pPr>
            <a:lvl7pPr algn="ctr" rtl="0">
              <a:spcBef>
                <a:spcPts val="0"/>
              </a:spcBef>
              <a:buSzPct val="100000"/>
              <a:defRPr sz="2000" i="1"/>
            </a:lvl7pPr>
            <a:lvl8pPr algn="ctr" rtl="0">
              <a:spcBef>
                <a:spcPts val="0"/>
              </a:spcBef>
              <a:buSzPct val="100000"/>
              <a:defRPr sz="2000" i="1"/>
            </a:lvl8pPr>
            <a:lvl9pPr algn="ctr">
              <a:spcBef>
                <a:spcPts val="0"/>
              </a:spcBef>
              <a:buSzPct val="100000"/>
              <a:defRPr sz="2000" i="1"/>
            </a:lvl9pPr>
          </a:lstStyle>
          <a:p>
            <a:endParaRPr/>
          </a:p>
        </p:txBody>
      </p:sp>
      <p:grpSp>
        <p:nvGrpSpPr>
          <p:cNvPr id="24" name="Shape 24"/>
          <p:cNvGrpSpPr/>
          <p:nvPr/>
        </p:nvGrpSpPr>
        <p:grpSpPr>
          <a:xfrm>
            <a:off x="4226084" y="928886"/>
            <a:ext cx="691831" cy="699599"/>
            <a:chOff x="4220518" y="928886"/>
            <a:chExt cx="691831" cy="699599"/>
          </a:xfrm>
        </p:grpSpPr>
        <p:cxnSp>
          <p:nvCxnSpPr>
            <p:cNvPr id="25" name="Shape 25"/>
            <p:cNvCxnSpPr/>
            <p:nvPr/>
          </p:nvCxnSpPr>
          <p:spPr>
            <a:xfrm>
              <a:off x="4220518" y="928886"/>
              <a:ext cx="0" cy="699599"/>
            </a:xfrm>
            <a:prstGeom prst="straightConnector1">
              <a:avLst/>
            </a:prstGeom>
            <a:noFill/>
            <a:ln w="9525" cap="flat" cmpd="sng">
              <a:solidFill>
                <a:srgbClr val="D9D9D9"/>
              </a:solidFill>
              <a:prstDash val="solid"/>
              <a:round/>
              <a:headEnd type="none" w="lg" len="lg"/>
              <a:tailEnd type="none" w="lg" len="lg"/>
            </a:ln>
          </p:spPr>
        </p:cxnSp>
        <p:cxnSp>
          <p:nvCxnSpPr>
            <p:cNvPr id="26" name="Shape 26"/>
            <p:cNvCxnSpPr/>
            <p:nvPr/>
          </p:nvCxnSpPr>
          <p:spPr>
            <a:xfrm>
              <a:off x="4912350" y="928886"/>
              <a:ext cx="0" cy="699599"/>
            </a:xfrm>
            <a:prstGeom prst="straightConnector1">
              <a:avLst/>
            </a:prstGeom>
            <a:noFill/>
            <a:ln w="9525" cap="flat" cmpd="sng">
              <a:solidFill>
                <a:srgbClr val="D9D9D9"/>
              </a:solidFill>
              <a:prstDash val="solid"/>
              <a:round/>
              <a:headEnd type="none" w="lg" len="lg"/>
              <a:tailEnd type="none" w="lg" len="lg"/>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7"/>
        <p:cNvGrpSpPr/>
        <p:nvPr/>
      </p:nvGrpSpPr>
      <p:grpSpPr>
        <a:xfrm>
          <a:off x="0" y="0"/>
          <a:ext cx="0" cy="0"/>
          <a:chOff x="0" y="0"/>
          <a:chExt cx="0" cy="0"/>
        </a:xfrm>
      </p:grpSpPr>
      <p:sp>
        <p:nvSpPr>
          <p:cNvPr id="28" name="Shape 28"/>
          <p:cNvSpPr/>
          <p:nvPr/>
        </p:nvSpPr>
        <p:spPr>
          <a:xfrm>
            <a:off x="543000" y="606300"/>
            <a:ext cx="8058000" cy="4083299"/>
          </a:xfrm>
          <a:prstGeom prst="rect">
            <a:avLst/>
          </a:prstGeom>
          <a:solidFill>
            <a:srgbClr val="000000">
              <a:alpha val="20000"/>
            </a:srgbClr>
          </a:solidFill>
          <a:ln>
            <a:noFill/>
          </a:ln>
        </p:spPr>
        <p:txBody>
          <a:bodyPr lIns="91425" tIns="91425" rIns="91425" bIns="91425" anchor="ctr" anchorCtr="0">
            <a:noAutofit/>
          </a:bodyPr>
          <a:lstStyle/>
          <a:p>
            <a:pPr lvl="0" rtl="0">
              <a:spcBef>
                <a:spcPts val="0"/>
              </a:spcBef>
              <a:buNone/>
            </a:pPr>
            <a:endParaRPr/>
          </a:p>
        </p:txBody>
      </p:sp>
      <p:sp>
        <p:nvSpPr>
          <p:cNvPr id="29" name="Shape 29"/>
          <p:cNvSpPr/>
          <p:nvPr/>
        </p:nvSpPr>
        <p:spPr>
          <a:xfrm>
            <a:off x="543000" y="530100"/>
            <a:ext cx="8058000" cy="40832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cxnSp>
        <p:nvCxnSpPr>
          <p:cNvPr id="30" name="Shape 30"/>
          <p:cNvCxnSpPr/>
          <p:nvPr/>
        </p:nvCxnSpPr>
        <p:spPr>
          <a:xfrm>
            <a:off x="1333200" y="530111"/>
            <a:ext cx="0" cy="802799"/>
          </a:xfrm>
          <a:prstGeom prst="straightConnector1">
            <a:avLst/>
          </a:prstGeom>
          <a:noFill/>
          <a:ln w="9525" cap="flat" cmpd="sng">
            <a:solidFill>
              <a:srgbClr val="D9D9D9"/>
            </a:solidFill>
            <a:prstDash val="solid"/>
            <a:round/>
            <a:headEnd type="none" w="lg" len="lg"/>
            <a:tailEnd type="none" w="lg" len="lg"/>
          </a:ln>
        </p:spPr>
      </p:cxnSp>
      <p:cxnSp>
        <p:nvCxnSpPr>
          <p:cNvPr id="31" name="Shape 31"/>
          <p:cNvCxnSpPr/>
          <p:nvPr/>
        </p:nvCxnSpPr>
        <p:spPr>
          <a:xfrm>
            <a:off x="542850" y="1326975"/>
            <a:ext cx="8058300" cy="0"/>
          </a:xfrm>
          <a:prstGeom prst="straightConnector1">
            <a:avLst/>
          </a:prstGeom>
          <a:noFill/>
          <a:ln w="9525" cap="flat" cmpd="sng">
            <a:solidFill>
              <a:srgbClr val="D9D9D9"/>
            </a:solidFill>
            <a:prstDash val="solid"/>
            <a:round/>
            <a:headEnd type="none" w="lg" len="lg"/>
            <a:tailEnd type="none" w="lg" len="lg"/>
          </a:ln>
        </p:spPr>
      </p:cxnSp>
      <p:sp>
        <p:nvSpPr>
          <p:cNvPr id="32" name="Shape 32"/>
          <p:cNvSpPr txBox="1">
            <a:spLocks noGrp="1"/>
          </p:cNvSpPr>
          <p:nvPr>
            <p:ph type="title"/>
          </p:nvPr>
        </p:nvSpPr>
        <p:spPr>
          <a:xfrm>
            <a:off x="1379650" y="530100"/>
            <a:ext cx="6725400" cy="796799"/>
          </a:xfrm>
          <a:prstGeom prst="rect">
            <a:avLst/>
          </a:prstGeom>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3" name="Shape 33"/>
          <p:cNvSpPr txBox="1">
            <a:spLocks noGrp="1"/>
          </p:cNvSpPr>
          <p:nvPr>
            <p:ph type="body" idx="1"/>
          </p:nvPr>
        </p:nvSpPr>
        <p:spPr>
          <a:xfrm>
            <a:off x="1379650" y="1502273"/>
            <a:ext cx="6725400" cy="2804400"/>
          </a:xfrm>
          <a:prstGeom prst="rect">
            <a:avLst/>
          </a:prstGeom>
        </p:spPr>
        <p:txBody>
          <a:bodyPr lIns="91425" tIns="91425" rIns="91425" bIns="91425" anchor="t" anchorCtr="0"/>
          <a:lstStyle>
            <a:lvl1pPr>
              <a:spcBef>
                <a:spcPts val="0"/>
              </a:spcBef>
              <a:buSzPct val="100000"/>
              <a:defRPr sz="2000"/>
            </a:lvl1pPr>
            <a:lvl2pPr>
              <a:spcBef>
                <a:spcPts val="0"/>
              </a:spcBef>
              <a:buSzPct val="100000"/>
              <a:defRPr sz="2000"/>
            </a:lvl2pPr>
            <a:lvl3pPr>
              <a:spcBef>
                <a:spcPts val="0"/>
              </a:spcBef>
              <a:buSzPct val="100000"/>
              <a:defRPr sz="2000"/>
            </a:lvl3pPr>
            <a:lvl4pPr>
              <a:spcBef>
                <a:spcPts val="0"/>
              </a:spcBef>
              <a:buSzPct val="100000"/>
              <a:defRPr sz="2000"/>
            </a:lvl4pPr>
            <a:lvl5pPr>
              <a:spcBef>
                <a:spcPts val="0"/>
              </a:spcBef>
              <a:buSzPct val="100000"/>
              <a:defRPr sz="2000"/>
            </a:lvl5pPr>
            <a:lvl6pPr>
              <a:spcBef>
                <a:spcPts val="0"/>
              </a:spcBef>
              <a:buSzPct val="100000"/>
              <a:defRPr sz="2000"/>
            </a:lvl6pPr>
            <a:lvl7pPr>
              <a:spcBef>
                <a:spcPts val="0"/>
              </a:spcBef>
              <a:buSzPct val="100000"/>
              <a:defRPr sz="2000"/>
            </a:lvl7pPr>
            <a:lvl8pPr>
              <a:spcBef>
                <a:spcPts val="0"/>
              </a:spcBef>
              <a:buSzPct val="100000"/>
              <a:defRPr sz="2000"/>
            </a:lvl8pPr>
            <a:lvl9pPr>
              <a:spcBef>
                <a:spcPts val="0"/>
              </a:spcBef>
              <a:buSzPct val="100000"/>
              <a:defRPr sz="2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4"/>
        <p:cNvGrpSpPr/>
        <p:nvPr/>
      </p:nvGrpSpPr>
      <p:grpSpPr>
        <a:xfrm>
          <a:off x="0" y="0"/>
          <a:ext cx="0" cy="0"/>
          <a:chOff x="0" y="0"/>
          <a:chExt cx="0" cy="0"/>
        </a:xfrm>
      </p:grpSpPr>
      <p:sp>
        <p:nvSpPr>
          <p:cNvPr id="35" name="Shape 35"/>
          <p:cNvSpPr/>
          <p:nvPr/>
        </p:nvSpPr>
        <p:spPr>
          <a:xfrm>
            <a:off x="543000" y="606300"/>
            <a:ext cx="8058000" cy="4083299"/>
          </a:xfrm>
          <a:prstGeom prst="rect">
            <a:avLst/>
          </a:prstGeom>
          <a:solidFill>
            <a:srgbClr val="000000">
              <a:alpha val="20000"/>
            </a:srgbClr>
          </a:solidFill>
          <a:ln>
            <a:noFill/>
          </a:ln>
        </p:spPr>
        <p:txBody>
          <a:bodyPr lIns="91425" tIns="91425" rIns="91425" bIns="91425" anchor="ctr" anchorCtr="0">
            <a:noAutofit/>
          </a:bodyPr>
          <a:lstStyle/>
          <a:p>
            <a:pPr lvl="0" rtl="0">
              <a:spcBef>
                <a:spcPts val="0"/>
              </a:spcBef>
              <a:buNone/>
            </a:pPr>
            <a:endParaRPr/>
          </a:p>
        </p:txBody>
      </p:sp>
      <p:sp>
        <p:nvSpPr>
          <p:cNvPr id="36" name="Shape 36"/>
          <p:cNvSpPr/>
          <p:nvPr/>
        </p:nvSpPr>
        <p:spPr>
          <a:xfrm>
            <a:off x="543000" y="530100"/>
            <a:ext cx="8058000" cy="40832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cxnSp>
        <p:nvCxnSpPr>
          <p:cNvPr id="37" name="Shape 37"/>
          <p:cNvCxnSpPr/>
          <p:nvPr/>
        </p:nvCxnSpPr>
        <p:spPr>
          <a:xfrm>
            <a:off x="1333200" y="530111"/>
            <a:ext cx="0" cy="802799"/>
          </a:xfrm>
          <a:prstGeom prst="straightConnector1">
            <a:avLst/>
          </a:prstGeom>
          <a:noFill/>
          <a:ln w="9525" cap="flat" cmpd="sng">
            <a:solidFill>
              <a:srgbClr val="D9D9D9"/>
            </a:solidFill>
            <a:prstDash val="solid"/>
            <a:round/>
            <a:headEnd type="none" w="lg" len="lg"/>
            <a:tailEnd type="none" w="lg" len="lg"/>
          </a:ln>
        </p:spPr>
      </p:cxnSp>
      <p:cxnSp>
        <p:nvCxnSpPr>
          <p:cNvPr id="38" name="Shape 38"/>
          <p:cNvCxnSpPr/>
          <p:nvPr/>
        </p:nvCxnSpPr>
        <p:spPr>
          <a:xfrm>
            <a:off x="542850" y="1326975"/>
            <a:ext cx="8058300" cy="0"/>
          </a:xfrm>
          <a:prstGeom prst="straightConnector1">
            <a:avLst/>
          </a:prstGeom>
          <a:noFill/>
          <a:ln w="9525" cap="flat" cmpd="sng">
            <a:solidFill>
              <a:srgbClr val="D9D9D9"/>
            </a:solidFill>
            <a:prstDash val="solid"/>
            <a:round/>
            <a:headEnd type="none" w="lg" len="lg"/>
            <a:tailEnd type="none" w="lg" len="lg"/>
          </a:ln>
        </p:spPr>
      </p:cxnSp>
      <p:sp>
        <p:nvSpPr>
          <p:cNvPr id="39" name="Shape 39"/>
          <p:cNvSpPr txBox="1">
            <a:spLocks noGrp="1"/>
          </p:cNvSpPr>
          <p:nvPr>
            <p:ph type="title"/>
          </p:nvPr>
        </p:nvSpPr>
        <p:spPr>
          <a:xfrm>
            <a:off x="1379650" y="530100"/>
            <a:ext cx="6725400" cy="796799"/>
          </a:xfrm>
          <a:prstGeom prst="rect">
            <a:avLst/>
          </a:prstGeom>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40" name="Shape 40"/>
          <p:cNvSpPr txBox="1">
            <a:spLocks noGrp="1"/>
          </p:cNvSpPr>
          <p:nvPr>
            <p:ph type="body" idx="1"/>
          </p:nvPr>
        </p:nvSpPr>
        <p:spPr>
          <a:xfrm>
            <a:off x="1333200" y="1538075"/>
            <a:ext cx="3232199" cy="2762699"/>
          </a:xfrm>
          <a:prstGeom prst="rect">
            <a:avLst/>
          </a:prstGeom>
        </p:spPr>
        <p:txBody>
          <a:bodyPr lIns="91425" tIns="91425" rIns="91425" bIns="91425" anchor="t" anchorCtr="0"/>
          <a:lstStyle>
            <a:lvl1pPr>
              <a:spcBef>
                <a:spcPts val="0"/>
              </a:spcBef>
              <a:buSzPct val="100000"/>
              <a:defRPr sz="1800"/>
            </a:lvl1pPr>
            <a:lvl2pPr>
              <a:spcBef>
                <a:spcPts val="0"/>
              </a:spcBef>
              <a:buSzPct val="100000"/>
              <a:defRPr sz="1800"/>
            </a:lvl2pPr>
            <a:lvl3pPr>
              <a:spcBef>
                <a:spcPts val="0"/>
              </a:spcBef>
              <a:buSzPct val="100000"/>
              <a:defRPr sz="1800"/>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41" name="Shape 41"/>
          <p:cNvSpPr txBox="1">
            <a:spLocks noGrp="1"/>
          </p:cNvSpPr>
          <p:nvPr>
            <p:ph type="body" idx="2"/>
          </p:nvPr>
        </p:nvSpPr>
        <p:spPr>
          <a:xfrm>
            <a:off x="4988460" y="1538075"/>
            <a:ext cx="3232199" cy="2762699"/>
          </a:xfrm>
          <a:prstGeom prst="rect">
            <a:avLst/>
          </a:prstGeom>
        </p:spPr>
        <p:txBody>
          <a:bodyPr lIns="91425" tIns="91425" rIns="91425" bIns="91425" anchor="t" anchorCtr="0"/>
          <a:lstStyle>
            <a:lvl1pPr>
              <a:spcBef>
                <a:spcPts val="0"/>
              </a:spcBef>
              <a:buSzPct val="100000"/>
              <a:defRPr sz="1800"/>
            </a:lvl1pPr>
            <a:lvl2pPr>
              <a:spcBef>
                <a:spcPts val="0"/>
              </a:spcBef>
              <a:buSzPct val="100000"/>
              <a:defRPr sz="1800"/>
            </a:lvl2pPr>
            <a:lvl3pPr>
              <a:spcBef>
                <a:spcPts val="0"/>
              </a:spcBef>
              <a:buSzPct val="100000"/>
              <a:defRPr sz="1800"/>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2"/>
        <p:cNvGrpSpPr/>
        <p:nvPr/>
      </p:nvGrpSpPr>
      <p:grpSpPr>
        <a:xfrm>
          <a:off x="0" y="0"/>
          <a:ext cx="0" cy="0"/>
          <a:chOff x="0" y="0"/>
          <a:chExt cx="0" cy="0"/>
        </a:xfrm>
      </p:grpSpPr>
      <p:sp>
        <p:nvSpPr>
          <p:cNvPr id="43" name="Shape 43"/>
          <p:cNvSpPr/>
          <p:nvPr/>
        </p:nvSpPr>
        <p:spPr>
          <a:xfrm>
            <a:off x="543000" y="606300"/>
            <a:ext cx="8058000" cy="4083299"/>
          </a:xfrm>
          <a:prstGeom prst="rect">
            <a:avLst/>
          </a:prstGeom>
          <a:solidFill>
            <a:srgbClr val="000000">
              <a:alpha val="20000"/>
            </a:srgbClr>
          </a:solidFill>
          <a:ln>
            <a:noFill/>
          </a:ln>
        </p:spPr>
        <p:txBody>
          <a:bodyPr lIns="91425" tIns="91425" rIns="91425" bIns="91425" anchor="ctr" anchorCtr="0">
            <a:noAutofit/>
          </a:bodyPr>
          <a:lstStyle/>
          <a:p>
            <a:pPr lvl="0" rtl="0">
              <a:spcBef>
                <a:spcPts val="0"/>
              </a:spcBef>
              <a:buNone/>
            </a:pPr>
            <a:endParaRPr/>
          </a:p>
        </p:txBody>
      </p:sp>
      <p:sp>
        <p:nvSpPr>
          <p:cNvPr id="44" name="Shape 44"/>
          <p:cNvSpPr/>
          <p:nvPr/>
        </p:nvSpPr>
        <p:spPr>
          <a:xfrm>
            <a:off x="543000" y="530100"/>
            <a:ext cx="8058000" cy="40832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cxnSp>
        <p:nvCxnSpPr>
          <p:cNvPr id="45" name="Shape 45"/>
          <p:cNvCxnSpPr/>
          <p:nvPr/>
        </p:nvCxnSpPr>
        <p:spPr>
          <a:xfrm>
            <a:off x="1333200" y="530111"/>
            <a:ext cx="0" cy="802799"/>
          </a:xfrm>
          <a:prstGeom prst="straightConnector1">
            <a:avLst/>
          </a:prstGeom>
          <a:noFill/>
          <a:ln w="9525" cap="flat" cmpd="sng">
            <a:solidFill>
              <a:srgbClr val="D9D9D9"/>
            </a:solidFill>
            <a:prstDash val="solid"/>
            <a:round/>
            <a:headEnd type="none" w="lg" len="lg"/>
            <a:tailEnd type="none" w="lg" len="lg"/>
          </a:ln>
        </p:spPr>
      </p:cxnSp>
      <p:cxnSp>
        <p:nvCxnSpPr>
          <p:cNvPr id="46" name="Shape 46"/>
          <p:cNvCxnSpPr/>
          <p:nvPr/>
        </p:nvCxnSpPr>
        <p:spPr>
          <a:xfrm>
            <a:off x="542850" y="1326975"/>
            <a:ext cx="8058300" cy="0"/>
          </a:xfrm>
          <a:prstGeom prst="straightConnector1">
            <a:avLst/>
          </a:prstGeom>
          <a:noFill/>
          <a:ln w="9525" cap="flat" cmpd="sng">
            <a:solidFill>
              <a:srgbClr val="D9D9D9"/>
            </a:solidFill>
            <a:prstDash val="solid"/>
            <a:round/>
            <a:headEnd type="none" w="lg" len="lg"/>
            <a:tailEnd type="none" w="lg" len="lg"/>
          </a:ln>
        </p:spPr>
      </p:cxnSp>
      <p:sp>
        <p:nvSpPr>
          <p:cNvPr id="47" name="Shape 47"/>
          <p:cNvSpPr txBox="1">
            <a:spLocks noGrp="1"/>
          </p:cNvSpPr>
          <p:nvPr>
            <p:ph type="title"/>
          </p:nvPr>
        </p:nvSpPr>
        <p:spPr>
          <a:xfrm>
            <a:off x="1379650" y="530100"/>
            <a:ext cx="6725400" cy="796799"/>
          </a:xfrm>
          <a:prstGeom prst="rect">
            <a:avLst/>
          </a:prstGeom>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8" name="Shape 48"/>
          <p:cNvSpPr txBox="1">
            <a:spLocks noGrp="1"/>
          </p:cNvSpPr>
          <p:nvPr>
            <p:ph type="body" idx="1"/>
          </p:nvPr>
        </p:nvSpPr>
        <p:spPr>
          <a:xfrm>
            <a:off x="1333200" y="1504100"/>
            <a:ext cx="2235599" cy="2726400"/>
          </a:xfrm>
          <a:prstGeom prst="rect">
            <a:avLst/>
          </a:prstGeom>
        </p:spPr>
        <p:txBody>
          <a:bodyPr lIns="91425" tIns="91425" rIns="91425" bIns="91425" anchor="t" anchorCtr="0"/>
          <a:lstStyle>
            <a:lvl1pPr rtl="0">
              <a:spcBef>
                <a:spcPts val="0"/>
              </a:spcBef>
              <a:buSzPct val="100000"/>
              <a:defRPr sz="1600"/>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rtl="0">
              <a:spcBef>
                <a:spcPts val="0"/>
              </a:spcBef>
              <a:buSzPct val="100000"/>
              <a:defRPr sz="1600"/>
            </a:lvl9pPr>
          </a:lstStyle>
          <a:p>
            <a:endParaRPr/>
          </a:p>
        </p:txBody>
      </p:sp>
      <p:sp>
        <p:nvSpPr>
          <p:cNvPr id="49" name="Shape 49"/>
          <p:cNvSpPr txBox="1">
            <a:spLocks noGrp="1"/>
          </p:cNvSpPr>
          <p:nvPr>
            <p:ph type="body" idx="2"/>
          </p:nvPr>
        </p:nvSpPr>
        <p:spPr>
          <a:xfrm>
            <a:off x="3683437" y="1504100"/>
            <a:ext cx="2235599" cy="2726400"/>
          </a:xfrm>
          <a:prstGeom prst="rect">
            <a:avLst/>
          </a:prstGeom>
        </p:spPr>
        <p:txBody>
          <a:bodyPr lIns="91425" tIns="91425" rIns="91425" bIns="91425" anchor="t" anchorCtr="0"/>
          <a:lstStyle>
            <a:lvl1pPr rtl="0">
              <a:spcBef>
                <a:spcPts val="0"/>
              </a:spcBef>
              <a:buSzPct val="100000"/>
              <a:defRPr sz="1600"/>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rtl="0">
              <a:spcBef>
                <a:spcPts val="0"/>
              </a:spcBef>
              <a:buSzPct val="100000"/>
              <a:defRPr sz="1600"/>
            </a:lvl9pPr>
          </a:lstStyle>
          <a:p>
            <a:endParaRPr/>
          </a:p>
        </p:txBody>
      </p:sp>
      <p:sp>
        <p:nvSpPr>
          <p:cNvPr id="50" name="Shape 50"/>
          <p:cNvSpPr txBox="1">
            <a:spLocks noGrp="1"/>
          </p:cNvSpPr>
          <p:nvPr>
            <p:ph type="body" idx="3"/>
          </p:nvPr>
        </p:nvSpPr>
        <p:spPr>
          <a:xfrm>
            <a:off x="6033675" y="1504100"/>
            <a:ext cx="2235599" cy="2726400"/>
          </a:xfrm>
          <a:prstGeom prst="rect">
            <a:avLst/>
          </a:prstGeom>
        </p:spPr>
        <p:txBody>
          <a:bodyPr lIns="91425" tIns="91425" rIns="91425" bIns="91425" anchor="t" anchorCtr="0"/>
          <a:lstStyle>
            <a:lvl1pPr rtl="0">
              <a:spcBef>
                <a:spcPts val="0"/>
              </a:spcBef>
              <a:buSzPct val="100000"/>
              <a:defRPr sz="1600"/>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rtl="0">
              <a:spcBef>
                <a:spcPts val="0"/>
              </a:spcBef>
              <a:buSzPct val="100000"/>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1"/>
        <p:cNvGrpSpPr/>
        <p:nvPr/>
      </p:nvGrpSpPr>
      <p:grpSpPr>
        <a:xfrm>
          <a:off x="0" y="0"/>
          <a:ext cx="0" cy="0"/>
          <a:chOff x="0" y="0"/>
          <a:chExt cx="0" cy="0"/>
        </a:xfrm>
      </p:grpSpPr>
      <p:sp>
        <p:nvSpPr>
          <p:cNvPr id="52" name="Shape 52"/>
          <p:cNvSpPr/>
          <p:nvPr/>
        </p:nvSpPr>
        <p:spPr>
          <a:xfrm>
            <a:off x="543000" y="606300"/>
            <a:ext cx="8058000" cy="4083299"/>
          </a:xfrm>
          <a:prstGeom prst="rect">
            <a:avLst/>
          </a:prstGeom>
          <a:solidFill>
            <a:srgbClr val="000000">
              <a:alpha val="20000"/>
            </a:srgbClr>
          </a:solidFill>
          <a:ln>
            <a:noFill/>
          </a:ln>
        </p:spPr>
        <p:txBody>
          <a:bodyPr lIns="91425" tIns="91425" rIns="91425" bIns="91425" anchor="ctr" anchorCtr="0">
            <a:noAutofit/>
          </a:bodyPr>
          <a:lstStyle/>
          <a:p>
            <a:pPr lvl="0" rtl="0">
              <a:spcBef>
                <a:spcPts val="0"/>
              </a:spcBef>
              <a:buNone/>
            </a:pPr>
            <a:endParaRPr/>
          </a:p>
        </p:txBody>
      </p:sp>
      <p:sp>
        <p:nvSpPr>
          <p:cNvPr id="53" name="Shape 53"/>
          <p:cNvSpPr/>
          <p:nvPr/>
        </p:nvSpPr>
        <p:spPr>
          <a:xfrm>
            <a:off x="543000" y="530100"/>
            <a:ext cx="8058000" cy="40832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cxnSp>
        <p:nvCxnSpPr>
          <p:cNvPr id="54" name="Shape 54"/>
          <p:cNvCxnSpPr/>
          <p:nvPr/>
        </p:nvCxnSpPr>
        <p:spPr>
          <a:xfrm>
            <a:off x="1333200" y="530111"/>
            <a:ext cx="0" cy="802799"/>
          </a:xfrm>
          <a:prstGeom prst="straightConnector1">
            <a:avLst/>
          </a:prstGeom>
          <a:noFill/>
          <a:ln w="9525" cap="flat" cmpd="sng">
            <a:solidFill>
              <a:srgbClr val="D9D9D9"/>
            </a:solidFill>
            <a:prstDash val="solid"/>
            <a:round/>
            <a:headEnd type="none" w="lg" len="lg"/>
            <a:tailEnd type="none" w="lg" len="lg"/>
          </a:ln>
        </p:spPr>
      </p:cxnSp>
      <p:cxnSp>
        <p:nvCxnSpPr>
          <p:cNvPr id="55" name="Shape 55"/>
          <p:cNvCxnSpPr/>
          <p:nvPr/>
        </p:nvCxnSpPr>
        <p:spPr>
          <a:xfrm>
            <a:off x="542850" y="1326975"/>
            <a:ext cx="8058300" cy="0"/>
          </a:xfrm>
          <a:prstGeom prst="straightConnector1">
            <a:avLst/>
          </a:prstGeom>
          <a:noFill/>
          <a:ln w="9525" cap="flat" cmpd="sng">
            <a:solidFill>
              <a:srgbClr val="D9D9D9"/>
            </a:solidFill>
            <a:prstDash val="solid"/>
            <a:round/>
            <a:headEnd type="none" w="lg" len="lg"/>
            <a:tailEnd type="none" w="lg" len="lg"/>
          </a:ln>
        </p:spPr>
      </p:cxnSp>
      <p:sp>
        <p:nvSpPr>
          <p:cNvPr id="56" name="Shape 56"/>
          <p:cNvSpPr txBox="1">
            <a:spLocks noGrp="1"/>
          </p:cNvSpPr>
          <p:nvPr>
            <p:ph type="title"/>
          </p:nvPr>
        </p:nvSpPr>
        <p:spPr>
          <a:xfrm>
            <a:off x="1379650" y="530100"/>
            <a:ext cx="6725400" cy="796799"/>
          </a:xfrm>
          <a:prstGeom prst="rect">
            <a:avLst/>
          </a:prstGeom>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57"/>
        <p:cNvGrpSpPr/>
        <p:nvPr/>
      </p:nvGrpSpPr>
      <p:grpSpPr>
        <a:xfrm>
          <a:off x="0" y="0"/>
          <a:ext cx="0" cy="0"/>
          <a:chOff x="0" y="0"/>
          <a:chExt cx="0" cy="0"/>
        </a:xfrm>
      </p:grpSpPr>
      <p:sp>
        <p:nvSpPr>
          <p:cNvPr id="58" name="Shape 58"/>
          <p:cNvSpPr/>
          <p:nvPr/>
        </p:nvSpPr>
        <p:spPr>
          <a:xfrm>
            <a:off x="543000" y="606300"/>
            <a:ext cx="8058000" cy="4083299"/>
          </a:xfrm>
          <a:prstGeom prst="rect">
            <a:avLst/>
          </a:prstGeom>
          <a:solidFill>
            <a:srgbClr val="000000">
              <a:alpha val="20000"/>
            </a:srgbClr>
          </a:solidFill>
          <a:ln>
            <a:noFill/>
          </a:ln>
        </p:spPr>
        <p:txBody>
          <a:bodyPr lIns="91425" tIns="91425" rIns="91425" bIns="91425" anchor="ctr" anchorCtr="0">
            <a:noAutofit/>
          </a:bodyPr>
          <a:lstStyle/>
          <a:p>
            <a:pPr lvl="0" rtl="0">
              <a:spcBef>
                <a:spcPts val="0"/>
              </a:spcBef>
              <a:buNone/>
            </a:pPr>
            <a:endParaRPr/>
          </a:p>
        </p:txBody>
      </p:sp>
      <p:sp>
        <p:nvSpPr>
          <p:cNvPr id="59" name="Shape 59"/>
          <p:cNvSpPr/>
          <p:nvPr/>
        </p:nvSpPr>
        <p:spPr>
          <a:xfrm>
            <a:off x="543000" y="530100"/>
            <a:ext cx="8058000" cy="40832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cxnSp>
        <p:nvCxnSpPr>
          <p:cNvPr id="60" name="Shape 60"/>
          <p:cNvCxnSpPr/>
          <p:nvPr/>
        </p:nvCxnSpPr>
        <p:spPr>
          <a:xfrm>
            <a:off x="542850" y="4204075"/>
            <a:ext cx="8058300" cy="0"/>
          </a:xfrm>
          <a:prstGeom prst="straightConnector1">
            <a:avLst/>
          </a:prstGeom>
          <a:noFill/>
          <a:ln w="9525" cap="flat" cmpd="sng">
            <a:solidFill>
              <a:srgbClr val="D9D9D9"/>
            </a:solidFill>
            <a:prstDash val="solid"/>
            <a:round/>
            <a:headEnd type="none" w="lg" len="lg"/>
            <a:tailEnd type="none" w="lg" len="lg"/>
          </a:ln>
        </p:spPr>
      </p:cxnSp>
      <p:sp>
        <p:nvSpPr>
          <p:cNvPr id="61" name="Shape 61"/>
          <p:cNvSpPr txBox="1">
            <a:spLocks noGrp="1"/>
          </p:cNvSpPr>
          <p:nvPr>
            <p:ph type="body" idx="1"/>
          </p:nvPr>
        </p:nvSpPr>
        <p:spPr>
          <a:xfrm>
            <a:off x="542850" y="4204075"/>
            <a:ext cx="8058300" cy="409199"/>
          </a:xfrm>
          <a:prstGeom prst="rect">
            <a:avLst/>
          </a:prstGeom>
        </p:spPr>
        <p:txBody>
          <a:bodyPr lIns="91425" tIns="91425" rIns="91425" bIns="91425" anchor="ctr" anchorCtr="0"/>
          <a:lstStyle>
            <a:lvl1pPr algn="ctr">
              <a:spcBef>
                <a:spcPts val="0"/>
              </a:spcBef>
              <a:buSzPct val="100000"/>
              <a:buNone/>
              <a:defRPr sz="1000"/>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with horizontal divider">
    <p:spTree>
      <p:nvGrpSpPr>
        <p:cNvPr id="1" name="Shape 62"/>
        <p:cNvGrpSpPr/>
        <p:nvPr/>
      </p:nvGrpSpPr>
      <p:grpSpPr>
        <a:xfrm>
          <a:off x="0" y="0"/>
          <a:ext cx="0" cy="0"/>
          <a:chOff x="0" y="0"/>
          <a:chExt cx="0" cy="0"/>
        </a:xfrm>
      </p:grpSpPr>
      <p:grpSp>
        <p:nvGrpSpPr>
          <p:cNvPr id="63" name="Shape 63"/>
          <p:cNvGrpSpPr/>
          <p:nvPr/>
        </p:nvGrpSpPr>
        <p:grpSpPr>
          <a:xfrm>
            <a:off x="543000" y="530100"/>
            <a:ext cx="8058000" cy="4159499"/>
            <a:chOff x="543000" y="530100"/>
            <a:chExt cx="8058000" cy="4159499"/>
          </a:xfrm>
        </p:grpSpPr>
        <p:sp>
          <p:nvSpPr>
            <p:cNvPr id="64" name="Shape 64"/>
            <p:cNvSpPr/>
            <p:nvPr/>
          </p:nvSpPr>
          <p:spPr>
            <a:xfrm>
              <a:off x="543000" y="606300"/>
              <a:ext cx="8058000" cy="4083299"/>
            </a:xfrm>
            <a:prstGeom prst="rect">
              <a:avLst/>
            </a:prstGeom>
            <a:solidFill>
              <a:srgbClr val="000000">
                <a:alpha val="20000"/>
              </a:srgbClr>
            </a:solidFill>
            <a:ln>
              <a:noFill/>
            </a:ln>
          </p:spPr>
          <p:txBody>
            <a:bodyPr lIns="91425" tIns="91425" rIns="91425" bIns="91425" anchor="ctr" anchorCtr="0">
              <a:noAutofit/>
            </a:bodyPr>
            <a:lstStyle/>
            <a:p>
              <a:pPr lvl="0" rtl="0">
                <a:spcBef>
                  <a:spcPts val="0"/>
                </a:spcBef>
                <a:buNone/>
              </a:pPr>
              <a:endParaRPr/>
            </a:p>
          </p:txBody>
        </p:sp>
        <p:sp>
          <p:nvSpPr>
            <p:cNvPr id="65" name="Shape 65"/>
            <p:cNvSpPr/>
            <p:nvPr/>
          </p:nvSpPr>
          <p:spPr>
            <a:xfrm>
              <a:off x="543000" y="530100"/>
              <a:ext cx="8058000" cy="40832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grpSp>
      <p:cxnSp>
        <p:nvCxnSpPr>
          <p:cNvPr id="66" name="Shape 66"/>
          <p:cNvCxnSpPr/>
          <p:nvPr/>
        </p:nvCxnSpPr>
        <p:spPr>
          <a:xfrm>
            <a:off x="1333200" y="530111"/>
            <a:ext cx="0" cy="802799"/>
          </a:xfrm>
          <a:prstGeom prst="straightConnector1">
            <a:avLst/>
          </a:prstGeom>
          <a:noFill/>
          <a:ln w="9525" cap="flat" cmpd="sng">
            <a:solidFill>
              <a:srgbClr val="D9D9D9"/>
            </a:solidFill>
            <a:prstDash val="solid"/>
            <a:round/>
            <a:headEnd type="none" w="lg" len="lg"/>
            <a:tailEnd type="none" w="lg" len="lg"/>
          </a:ln>
        </p:spPr>
      </p:cxnSp>
      <p:cxnSp>
        <p:nvCxnSpPr>
          <p:cNvPr id="67" name="Shape 67"/>
          <p:cNvCxnSpPr/>
          <p:nvPr/>
        </p:nvCxnSpPr>
        <p:spPr>
          <a:xfrm>
            <a:off x="542850" y="1326975"/>
            <a:ext cx="8058300" cy="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4"/>
        <p:cNvGrpSpPr/>
        <p:nvPr/>
      </p:nvGrpSpPr>
      <p:grpSpPr>
        <a:xfrm>
          <a:off x="0" y="0"/>
          <a:ext cx="0" cy="0"/>
          <a:chOff x="0" y="0"/>
          <a:chExt cx="0" cy="0"/>
        </a:xfrm>
      </p:grpSpPr>
      <p:sp>
        <p:nvSpPr>
          <p:cNvPr id="5" name="Shape 5"/>
          <p:cNvSpPr txBox="1">
            <a:spLocks noGrp="1"/>
          </p:cNvSpPr>
          <p:nvPr>
            <p:ph type="body" idx="1"/>
          </p:nvPr>
        </p:nvSpPr>
        <p:spPr>
          <a:xfrm>
            <a:off x="1379650" y="1502273"/>
            <a:ext cx="6725400" cy="2804400"/>
          </a:xfrm>
          <a:prstGeom prst="rect">
            <a:avLst/>
          </a:prstGeom>
          <a:noFill/>
          <a:ln>
            <a:noFill/>
          </a:ln>
        </p:spPr>
        <p:txBody>
          <a:bodyPr lIns="91425" tIns="91425" rIns="91425" bIns="91425" anchor="t" anchorCtr="0"/>
          <a:lstStyle>
            <a:lvl1pPr>
              <a:spcBef>
                <a:spcPts val="600"/>
              </a:spcBef>
              <a:buClr>
                <a:srgbClr val="D9D9D9"/>
              </a:buClr>
              <a:buSzPct val="100000"/>
              <a:buFont typeface="Bitter"/>
              <a:buChar char="■"/>
              <a:defRPr sz="3000">
                <a:solidFill>
                  <a:srgbClr val="434343"/>
                </a:solidFill>
                <a:latin typeface="Bitter"/>
                <a:ea typeface="Bitter"/>
                <a:cs typeface="Bitter"/>
                <a:sym typeface="Bitter"/>
              </a:defRPr>
            </a:lvl1pPr>
            <a:lvl2pPr>
              <a:spcBef>
                <a:spcPts val="480"/>
              </a:spcBef>
              <a:buClr>
                <a:srgbClr val="D9D9D9"/>
              </a:buClr>
              <a:buSzPct val="100000"/>
              <a:buFont typeface="Bitter"/>
              <a:buChar char="■"/>
              <a:defRPr sz="2400">
                <a:solidFill>
                  <a:srgbClr val="434343"/>
                </a:solidFill>
                <a:latin typeface="Bitter"/>
                <a:ea typeface="Bitter"/>
                <a:cs typeface="Bitter"/>
                <a:sym typeface="Bitter"/>
              </a:defRPr>
            </a:lvl2pPr>
            <a:lvl3pPr>
              <a:spcBef>
                <a:spcPts val="480"/>
              </a:spcBef>
              <a:buClr>
                <a:srgbClr val="D9D9D9"/>
              </a:buClr>
              <a:buSzPct val="100000"/>
              <a:buFont typeface="Bitter"/>
              <a:defRPr sz="2400">
                <a:solidFill>
                  <a:srgbClr val="434343"/>
                </a:solidFill>
                <a:latin typeface="Bitter"/>
                <a:ea typeface="Bitter"/>
                <a:cs typeface="Bitter"/>
                <a:sym typeface="Bitter"/>
              </a:defRPr>
            </a:lvl3pPr>
            <a:lvl4pPr>
              <a:spcBef>
                <a:spcPts val="360"/>
              </a:spcBef>
              <a:buClr>
                <a:srgbClr val="D9D9D9"/>
              </a:buClr>
              <a:buSzPct val="100000"/>
              <a:buFont typeface="Bitter"/>
              <a:buChar char="■"/>
              <a:defRPr sz="1800">
                <a:solidFill>
                  <a:srgbClr val="434343"/>
                </a:solidFill>
                <a:latin typeface="Bitter"/>
                <a:ea typeface="Bitter"/>
                <a:cs typeface="Bitter"/>
                <a:sym typeface="Bitter"/>
              </a:defRPr>
            </a:lvl4pPr>
            <a:lvl5pPr>
              <a:spcBef>
                <a:spcPts val="360"/>
              </a:spcBef>
              <a:buClr>
                <a:srgbClr val="434343"/>
              </a:buClr>
              <a:buSzPct val="100000"/>
              <a:buFont typeface="Bitter"/>
              <a:defRPr sz="1800">
                <a:solidFill>
                  <a:srgbClr val="434343"/>
                </a:solidFill>
                <a:latin typeface="Bitter"/>
                <a:ea typeface="Bitter"/>
                <a:cs typeface="Bitter"/>
                <a:sym typeface="Bitter"/>
              </a:defRPr>
            </a:lvl5pPr>
            <a:lvl6pPr>
              <a:spcBef>
                <a:spcPts val="360"/>
              </a:spcBef>
              <a:buClr>
                <a:srgbClr val="434343"/>
              </a:buClr>
              <a:buSzPct val="100000"/>
              <a:buFont typeface="Bitter"/>
              <a:defRPr sz="1800">
                <a:solidFill>
                  <a:srgbClr val="434343"/>
                </a:solidFill>
                <a:latin typeface="Bitter"/>
                <a:ea typeface="Bitter"/>
                <a:cs typeface="Bitter"/>
                <a:sym typeface="Bitter"/>
              </a:defRPr>
            </a:lvl6pPr>
            <a:lvl7pPr>
              <a:spcBef>
                <a:spcPts val="360"/>
              </a:spcBef>
              <a:buClr>
                <a:srgbClr val="434343"/>
              </a:buClr>
              <a:buSzPct val="100000"/>
              <a:buFont typeface="Bitter"/>
              <a:defRPr sz="1800">
                <a:solidFill>
                  <a:srgbClr val="434343"/>
                </a:solidFill>
                <a:latin typeface="Bitter"/>
                <a:ea typeface="Bitter"/>
                <a:cs typeface="Bitter"/>
                <a:sym typeface="Bitter"/>
              </a:defRPr>
            </a:lvl7pPr>
            <a:lvl8pPr>
              <a:spcBef>
                <a:spcPts val="360"/>
              </a:spcBef>
              <a:buClr>
                <a:srgbClr val="434343"/>
              </a:buClr>
              <a:buSzPct val="100000"/>
              <a:buFont typeface="Bitter"/>
              <a:defRPr sz="1800">
                <a:solidFill>
                  <a:srgbClr val="434343"/>
                </a:solidFill>
                <a:latin typeface="Bitter"/>
                <a:ea typeface="Bitter"/>
                <a:cs typeface="Bitter"/>
                <a:sym typeface="Bitter"/>
              </a:defRPr>
            </a:lvl8pPr>
            <a:lvl9pPr>
              <a:spcBef>
                <a:spcPts val="360"/>
              </a:spcBef>
              <a:buClr>
                <a:srgbClr val="434343"/>
              </a:buClr>
              <a:buSzPct val="100000"/>
              <a:buFont typeface="Bitter"/>
              <a:defRPr sz="1800">
                <a:solidFill>
                  <a:srgbClr val="434343"/>
                </a:solidFill>
                <a:latin typeface="Bitter"/>
                <a:ea typeface="Bitter"/>
                <a:cs typeface="Bitter"/>
                <a:sym typeface="Bitter"/>
              </a:defRPr>
            </a:lvl9pPr>
          </a:lstStyle>
          <a:p>
            <a:endParaRPr/>
          </a:p>
        </p:txBody>
      </p:sp>
      <p:sp>
        <p:nvSpPr>
          <p:cNvPr id="6" name="Shape 6"/>
          <p:cNvSpPr txBox="1">
            <a:spLocks noGrp="1"/>
          </p:cNvSpPr>
          <p:nvPr>
            <p:ph type="title"/>
          </p:nvPr>
        </p:nvSpPr>
        <p:spPr>
          <a:xfrm>
            <a:off x="1379650" y="530100"/>
            <a:ext cx="6725400" cy="796799"/>
          </a:xfrm>
          <a:prstGeom prst="rect">
            <a:avLst/>
          </a:prstGeom>
          <a:noFill/>
          <a:ln>
            <a:noFill/>
          </a:ln>
        </p:spPr>
        <p:txBody>
          <a:bodyPr lIns="91425" tIns="91425" rIns="91425" bIns="91425" anchor="ctr" anchorCtr="0"/>
          <a:lstStyle>
            <a:lvl1pPr>
              <a:spcBef>
                <a:spcPts val="0"/>
              </a:spcBef>
              <a:buClr>
                <a:srgbClr val="999999"/>
              </a:buClr>
              <a:buSzPct val="100000"/>
              <a:buFont typeface="Arvo"/>
              <a:buNone/>
              <a:defRPr sz="1800">
                <a:solidFill>
                  <a:srgbClr val="999999"/>
                </a:solidFill>
                <a:latin typeface="Arvo"/>
                <a:ea typeface="Arvo"/>
                <a:cs typeface="Arvo"/>
                <a:sym typeface="Arvo"/>
              </a:defRPr>
            </a:lvl1pPr>
            <a:lvl2pPr>
              <a:spcBef>
                <a:spcPts val="0"/>
              </a:spcBef>
              <a:buClr>
                <a:srgbClr val="999999"/>
              </a:buClr>
              <a:buSzPct val="100000"/>
              <a:buFont typeface="Arvo"/>
              <a:buNone/>
              <a:defRPr sz="1800">
                <a:solidFill>
                  <a:srgbClr val="999999"/>
                </a:solidFill>
                <a:latin typeface="Arvo"/>
                <a:ea typeface="Arvo"/>
                <a:cs typeface="Arvo"/>
                <a:sym typeface="Arvo"/>
              </a:defRPr>
            </a:lvl2pPr>
            <a:lvl3pPr>
              <a:spcBef>
                <a:spcPts val="0"/>
              </a:spcBef>
              <a:buClr>
                <a:srgbClr val="999999"/>
              </a:buClr>
              <a:buSzPct val="100000"/>
              <a:buFont typeface="Arvo"/>
              <a:buNone/>
              <a:defRPr sz="1800">
                <a:solidFill>
                  <a:srgbClr val="999999"/>
                </a:solidFill>
                <a:latin typeface="Arvo"/>
                <a:ea typeface="Arvo"/>
                <a:cs typeface="Arvo"/>
                <a:sym typeface="Arvo"/>
              </a:defRPr>
            </a:lvl3pPr>
            <a:lvl4pPr>
              <a:spcBef>
                <a:spcPts val="0"/>
              </a:spcBef>
              <a:buClr>
                <a:srgbClr val="999999"/>
              </a:buClr>
              <a:buSzPct val="100000"/>
              <a:buFont typeface="Arvo"/>
              <a:buNone/>
              <a:defRPr sz="1800">
                <a:solidFill>
                  <a:srgbClr val="999999"/>
                </a:solidFill>
                <a:latin typeface="Arvo"/>
                <a:ea typeface="Arvo"/>
                <a:cs typeface="Arvo"/>
                <a:sym typeface="Arvo"/>
              </a:defRPr>
            </a:lvl4pPr>
            <a:lvl5pPr>
              <a:spcBef>
                <a:spcPts val="0"/>
              </a:spcBef>
              <a:buClr>
                <a:srgbClr val="999999"/>
              </a:buClr>
              <a:buSzPct val="100000"/>
              <a:buFont typeface="Arvo"/>
              <a:buNone/>
              <a:defRPr sz="1800">
                <a:solidFill>
                  <a:srgbClr val="999999"/>
                </a:solidFill>
                <a:latin typeface="Arvo"/>
                <a:ea typeface="Arvo"/>
                <a:cs typeface="Arvo"/>
                <a:sym typeface="Arvo"/>
              </a:defRPr>
            </a:lvl5pPr>
            <a:lvl6pPr>
              <a:spcBef>
                <a:spcPts val="0"/>
              </a:spcBef>
              <a:buClr>
                <a:srgbClr val="999999"/>
              </a:buClr>
              <a:buSzPct val="100000"/>
              <a:buFont typeface="Arvo"/>
              <a:buNone/>
              <a:defRPr sz="1800">
                <a:solidFill>
                  <a:srgbClr val="999999"/>
                </a:solidFill>
                <a:latin typeface="Arvo"/>
                <a:ea typeface="Arvo"/>
                <a:cs typeface="Arvo"/>
                <a:sym typeface="Arvo"/>
              </a:defRPr>
            </a:lvl6pPr>
            <a:lvl7pPr>
              <a:spcBef>
                <a:spcPts val="0"/>
              </a:spcBef>
              <a:buClr>
                <a:srgbClr val="999999"/>
              </a:buClr>
              <a:buSzPct val="100000"/>
              <a:buFont typeface="Arvo"/>
              <a:buNone/>
              <a:defRPr sz="1800">
                <a:solidFill>
                  <a:srgbClr val="999999"/>
                </a:solidFill>
                <a:latin typeface="Arvo"/>
                <a:ea typeface="Arvo"/>
                <a:cs typeface="Arvo"/>
                <a:sym typeface="Arvo"/>
              </a:defRPr>
            </a:lvl7pPr>
            <a:lvl8pPr>
              <a:spcBef>
                <a:spcPts val="0"/>
              </a:spcBef>
              <a:buClr>
                <a:srgbClr val="999999"/>
              </a:buClr>
              <a:buSzPct val="100000"/>
              <a:buFont typeface="Arvo"/>
              <a:buNone/>
              <a:defRPr sz="1800">
                <a:solidFill>
                  <a:srgbClr val="999999"/>
                </a:solidFill>
                <a:latin typeface="Arvo"/>
                <a:ea typeface="Arvo"/>
                <a:cs typeface="Arvo"/>
                <a:sym typeface="Arvo"/>
              </a:defRPr>
            </a:lvl8pPr>
            <a:lvl9pPr>
              <a:spcBef>
                <a:spcPts val="0"/>
              </a:spcBef>
              <a:buClr>
                <a:srgbClr val="999999"/>
              </a:buClr>
              <a:buSzPct val="100000"/>
              <a:buFont typeface="Arvo"/>
              <a:buNone/>
              <a:defRPr sz="1800">
                <a:solidFill>
                  <a:srgbClr val="999999"/>
                </a:solidFill>
                <a:latin typeface="Arvo"/>
                <a:ea typeface="Arvo"/>
                <a:cs typeface="Arvo"/>
                <a:sym typeface="Ar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cdn5.howtogeek.com/wp-content/uploads/2010/11/AddGoogleDocsToNewMenu.zip"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cdn5.howtogeek.com/wp-content/uploads/gg/AddRegeditToControlPanel.zip"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hyperlink" Target="http://www.howtogeek.com/howto/windows-vista/how-to-clean-up-your-messy-windows-context-menu/" TargetMode="External"/><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hyperlink" Target="https://support.microsoft.com/en-us/kb/295659" TargetMode="External"/><Relationship Id="rId5" Type="http://schemas.openxmlformats.org/officeDocument/2006/relationships/hyperlink" Target="http://www.isunshare.com/product-key-finder/find-product-key-for-windows-8-or-8.1.html" TargetMode="External"/><Relationship Id="rId4" Type="http://schemas.openxmlformats.org/officeDocument/2006/relationships/hyperlink" Target="http://www.neowin.net/news/windows-8-how-to-re-enable-the-classic-start-menu"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ctrTitle"/>
          </p:nvPr>
        </p:nvSpPr>
        <p:spPr>
          <a:xfrm>
            <a:off x="2436950" y="1860375"/>
            <a:ext cx="4270200" cy="1728600"/>
          </a:xfrm>
          <a:prstGeom prst="rect">
            <a:avLst/>
          </a:prstGeom>
          <a:noFill/>
          <a:ln>
            <a:noFill/>
          </a:ln>
        </p:spPr>
        <p:txBody>
          <a:bodyPr lIns="91425" tIns="91425" rIns="91425" bIns="91425" anchor="ctr" anchorCtr="0">
            <a:noAutofit/>
          </a:bodyPr>
          <a:lstStyle/>
          <a:p>
            <a:pPr>
              <a:spcBef>
                <a:spcPts val="0"/>
              </a:spcBef>
              <a:buNone/>
            </a:pPr>
            <a:r>
              <a:rPr lang="en" dirty="0"/>
              <a:t>REGEDIT</a:t>
            </a:r>
          </a:p>
        </p:txBody>
      </p:sp>
      <p:sp>
        <p:nvSpPr>
          <p:cNvPr id="2" name="TextBox 1"/>
          <p:cNvSpPr txBox="1"/>
          <p:nvPr/>
        </p:nvSpPr>
        <p:spPr>
          <a:xfrm>
            <a:off x="2605103" y="1282792"/>
            <a:ext cx="3933893" cy="307777"/>
          </a:xfrm>
          <a:prstGeom prst="rect">
            <a:avLst/>
          </a:prstGeom>
          <a:noFill/>
        </p:spPr>
        <p:txBody>
          <a:bodyPr wrap="square" rtlCol="0">
            <a:spAutoFit/>
          </a:bodyPr>
          <a:lstStyle/>
          <a:p>
            <a:pPr algn="ctr"/>
            <a:r>
              <a:rPr lang="en-US" dirty="0" smtClean="0"/>
              <a:t>Team Pi</a:t>
            </a:r>
            <a:endParaRPr lang="en-US" dirty="0"/>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52" name="Shape 152"/>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000" b="1">
                <a:solidFill>
                  <a:srgbClr val="000000"/>
                </a:solidFill>
              </a:rPr>
              <a:t>Add Google Documents to the Windows Desktop Right-Click Menu</a:t>
            </a:r>
          </a:p>
        </p:txBody>
      </p:sp>
      <p:sp>
        <p:nvSpPr>
          <p:cNvPr id="153" name="Shape 153"/>
          <p:cNvSpPr txBox="1">
            <a:spLocks noGrp="1"/>
          </p:cNvSpPr>
          <p:nvPr>
            <p:ph type="body" idx="1"/>
          </p:nvPr>
        </p:nvSpPr>
        <p:spPr>
          <a:xfrm>
            <a:off x="531375" y="393925"/>
            <a:ext cx="3382500" cy="4749899"/>
          </a:xfrm>
          <a:prstGeom prst="rect">
            <a:avLst/>
          </a:prstGeom>
        </p:spPr>
        <p:txBody>
          <a:bodyPr lIns="91425" tIns="91425" rIns="91425" bIns="91425" anchor="t" anchorCtr="0">
            <a:noAutofit/>
          </a:bodyPr>
          <a:lstStyle/>
          <a:p>
            <a:pPr rtl="0">
              <a:spcBef>
                <a:spcPts val="0"/>
              </a:spcBef>
              <a:buNone/>
            </a:pPr>
            <a:r>
              <a:rPr lang="en" b="1">
                <a:solidFill>
                  <a:srgbClr val="000000"/>
                </a:solidFill>
              </a:rPr>
              <a:t>Download and run this link:</a:t>
            </a:r>
          </a:p>
          <a:p>
            <a:pPr rtl="0">
              <a:spcBef>
                <a:spcPts val="0"/>
              </a:spcBef>
              <a:buNone/>
            </a:pPr>
            <a:r>
              <a:rPr lang="en" sz="1200" b="1" u="sng">
                <a:solidFill>
                  <a:schemeClr val="hlink"/>
                </a:solidFill>
                <a:hlinkClick r:id="rId3"/>
              </a:rPr>
              <a:t>http://cdn5.howtogeek.com/wp-content/uploads/2010/11/AddGoogleDocsToNewMenu.zip</a:t>
            </a:r>
          </a:p>
          <a:p>
            <a:pPr lvl="0" rtl="0">
              <a:spcBef>
                <a:spcPts val="0"/>
              </a:spcBef>
              <a:buNone/>
            </a:pPr>
            <a:r>
              <a:rPr lang="en" b="1">
                <a:solidFill>
                  <a:srgbClr val="000000"/>
                </a:solidFill>
              </a:rPr>
              <a:t>Run the .exe file and drag the icons into your windows directory.</a:t>
            </a:r>
          </a:p>
        </p:txBody>
      </p:sp>
      <p:pic>
        <p:nvPicPr>
          <p:cNvPr id="154" name="Shape 154"/>
          <p:cNvPicPr preferRelativeResize="0"/>
          <p:nvPr/>
        </p:nvPicPr>
        <p:blipFill>
          <a:blip r:embed="rId4">
            <a:alphaModFix/>
          </a:blip>
          <a:stretch>
            <a:fillRect/>
          </a:stretch>
        </p:blipFill>
        <p:spPr>
          <a:xfrm>
            <a:off x="3913869" y="499675"/>
            <a:ext cx="7093405" cy="45383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60" name="Shape 160"/>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3000" b="1">
                <a:solidFill>
                  <a:srgbClr val="000000"/>
                </a:solidFill>
              </a:rPr>
              <a:t>Add Registry Editor to the Control Panel</a:t>
            </a:r>
          </a:p>
        </p:txBody>
      </p:sp>
      <p:sp>
        <p:nvSpPr>
          <p:cNvPr id="161" name="Shape 161"/>
          <p:cNvSpPr txBox="1">
            <a:spLocks noGrp="1"/>
          </p:cNvSpPr>
          <p:nvPr>
            <p:ph type="body" idx="1"/>
          </p:nvPr>
        </p:nvSpPr>
        <p:spPr>
          <a:xfrm>
            <a:off x="531375" y="393925"/>
            <a:ext cx="8066400" cy="4749899"/>
          </a:xfrm>
          <a:prstGeom prst="rect">
            <a:avLst/>
          </a:prstGeom>
        </p:spPr>
        <p:txBody>
          <a:bodyPr lIns="91425" tIns="91425" rIns="91425" bIns="91425" anchor="t" anchorCtr="0">
            <a:noAutofit/>
          </a:bodyPr>
          <a:lstStyle/>
          <a:p>
            <a:pPr rtl="0">
              <a:spcBef>
                <a:spcPts val="0"/>
              </a:spcBef>
              <a:buNone/>
            </a:pPr>
            <a:r>
              <a:rPr lang="en" b="1">
                <a:solidFill>
                  <a:srgbClr val="000000"/>
                </a:solidFill>
              </a:rPr>
              <a:t>Download the .reg file from the link and import the key.</a:t>
            </a:r>
          </a:p>
          <a:p>
            <a:pPr rtl="0">
              <a:spcBef>
                <a:spcPts val="0"/>
              </a:spcBef>
              <a:buNone/>
            </a:pPr>
            <a:r>
              <a:rPr lang="en" b="1" u="sng">
                <a:solidFill>
                  <a:schemeClr val="hlink"/>
                </a:solidFill>
                <a:hlinkClick r:id="rId3"/>
              </a:rPr>
              <a:t>http://cdn5.howtogeek.com/wp-content/uploads/gg/AddRegeditToControlPanel.zip</a:t>
            </a:r>
          </a:p>
          <a:p>
            <a:pPr lvl="0" rtl="0">
              <a:spcBef>
                <a:spcPts val="0"/>
              </a:spcBef>
              <a:buNone/>
            </a:pPr>
            <a:endParaRPr b="1">
              <a:solidFill>
                <a:srgbClr val="000000"/>
              </a:solidFill>
            </a:endParaRPr>
          </a:p>
        </p:txBody>
      </p:sp>
      <p:pic>
        <p:nvPicPr>
          <p:cNvPr id="162" name="Shape 162"/>
          <p:cNvPicPr preferRelativeResize="0"/>
          <p:nvPr/>
        </p:nvPicPr>
        <p:blipFill>
          <a:blip r:embed="rId4">
            <a:alphaModFix/>
          </a:blip>
          <a:stretch>
            <a:fillRect/>
          </a:stretch>
        </p:blipFill>
        <p:spPr>
          <a:xfrm>
            <a:off x="1184475" y="2457598"/>
            <a:ext cx="7934475" cy="26858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68" name="Shape 168"/>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3000" b="1">
                <a:solidFill>
                  <a:srgbClr val="000000"/>
                </a:solidFill>
              </a:rPr>
              <a:t>Remove “Shortcut” Text from New Shortcuts</a:t>
            </a:r>
          </a:p>
        </p:txBody>
      </p:sp>
      <p:sp>
        <p:nvSpPr>
          <p:cNvPr id="169" name="Shape 169"/>
          <p:cNvSpPr txBox="1">
            <a:spLocks noGrp="1"/>
          </p:cNvSpPr>
          <p:nvPr>
            <p:ph type="body" idx="1"/>
          </p:nvPr>
        </p:nvSpPr>
        <p:spPr>
          <a:xfrm>
            <a:off x="531375" y="393925"/>
            <a:ext cx="3382500" cy="4749899"/>
          </a:xfrm>
          <a:prstGeom prst="rect">
            <a:avLst/>
          </a:prstGeom>
        </p:spPr>
        <p:txBody>
          <a:bodyPr lIns="91425" tIns="91425" rIns="91425" bIns="91425" anchor="t" anchorCtr="0">
            <a:noAutofit/>
          </a:bodyPr>
          <a:lstStyle/>
          <a:p>
            <a:pPr lvl="0" rtl="0">
              <a:spcBef>
                <a:spcPts val="0"/>
              </a:spcBef>
              <a:buNone/>
            </a:pPr>
            <a:r>
              <a:rPr lang="en" sz="2300" b="1">
                <a:solidFill>
                  <a:schemeClr val="dk1"/>
                </a:solidFill>
              </a:rPr>
              <a:t>Navigate to </a:t>
            </a:r>
            <a:r>
              <a:rPr lang="en" sz="2300" b="1">
                <a:solidFill>
                  <a:srgbClr val="FF0000"/>
                </a:solidFill>
              </a:rPr>
              <a:t>HKEY_CURRENT_USER\Software\Microsoft\Windows\CurrentVersion\Explorer </a:t>
            </a:r>
            <a:r>
              <a:rPr lang="en" sz="2300" b="1">
                <a:solidFill>
                  <a:schemeClr val="dk1"/>
                </a:solidFill>
              </a:rPr>
              <a:t> Change ‘link’ value to ‘00 00 00 00’.</a:t>
            </a:r>
          </a:p>
        </p:txBody>
      </p:sp>
      <p:pic>
        <p:nvPicPr>
          <p:cNvPr id="170" name="Shape 170"/>
          <p:cNvPicPr preferRelativeResize="0"/>
          <p:nvPr/>
        </p:nvPicPr>
        <p:blipFill>
          <a:blip r:embed="rId3">
            <a:alphaModFix/>
          </a:blip>
          <a:stretch>
            <a:fillRect/>
          </a:stretch>
        </p:blipFill>
        <p:spPr>
          <a:xfrm>
            <a:off x="4773905" y="538850"/>
            <a:ext cx="4319993" cy="46046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76" name="Shape 176"/>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3000" b="1">
                <a:solidFill>
                  <a:srgbClr val="000000"/>
                </a:solidFill>
              </a:rPr>
              <a:t>Disable WIN+X Shortcut Keys</a:t>
            </a:r>
          </a:p>
        </p:txBody>
      </p:sp>
      <p:sp>
        <p:nvSpPr>
          <p:cNvPr id="177" name="Shape 177"/>
          <p:cNvSpPr txBox="1">
            <a:spLocks noGrp="1"/>
          </p:cNvSpPr>
          <p:nvPr>
            <p:ph type="body" idx="1"/>
          </p:nvPr>
        </p:nvSpPr>
        <p:spPr>
          <a:xfrm>
            <a:off x="531375" y="393925"/>
            <a:ext cx="8066400" cy="1177500"/>
          </a:xfrm>
          <a:prstGeom prst="rect">
            <a:avLst/>
          </a:prstGeom>
        </p:spPr>
        <p:txBody>
          <a:bodyPr lIns="91425" tIns="91425" rIns="91425" bIns="91425" anchor="t" anchorCtr="0">
            <a:noAutofit/>
          </a:bodyPr>
          <a:lstStyle/>
          <a:p>
            <a:pPr lvl="0" rtl="0">
              <a:spcBef>
                <a:spcPts val="0"/>
              </a:spcBef>
              <a:buNone/>
            </a:pPr>
            <a:r>
              <a:rPr lang="en" sz="1800" b="1">
                <a:solidFill>
                  <a:srgbClr val="000000"/>
                </a:solidFill>
              </a:rPr>
              <a:t>Navigate to </a:t>
            </a:r>
            <a:r>
              <a:rPr lang="en" sz="1800">
                <a:solidFill>
                  <a:srgbClr val="222222"/>
                </a:solidFill>
              </a:rPr>
              <a:t>HKEY_CURRENT_USER\Software\Microsoft\Windows\CurrentVersion\Policies\Explorer. </a:t>
            </a:r>
            <a:r>
              <a:rPr lang="en" sz="1800" b="1">
                <a:solidFill>
                  <a:srgbClr val="222222"/>
                </a:solidFill>
              </a:rPr>
              <a:t>Create a new 32 bit DWORD value called NoWinKeys and set it to 1.</a:t>
            </a:r>
          </a:p>
        </p:txBody>
      </p:sp>
      <p:pic>
        <p:nvPicPr>
          <p:cNvPr id="178" name="Shape 178"/>
          <p:cNvPicPr preferRelativeResize="0"/>
          <p:nvPr/>
        </p:nvPicPr>
        <p:blipFill rotWithShape="1">
          <a:blip r:embed="rId3">
            <a:alphaModFix/>
          </a:blip>
          <a:srcRect l="23188" t="17094" r="23455" b="15233"/>
          <a:stretch/>
        </p:blipFill>
        <p:spPr>
          <a:xfrm>
            <a:off x="2272175" y="1662650"/>
            <a:ext cx="4878801" cy="34808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84" name="Shape 184"/>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rtl="0">
              <a:spcBef>
                <a:spcPts val="0"/>
              </a:spcBef>
              <a:buNone/>
            </a:pPr>
            <a:r>
              <a:rPr lang="en" sz="3000" b="1">
                <a:solidFill>
                  <a:srgbClr val="000000"/>
                </a:solidFill>
              </a:rPr>
              <a:t>Disable Windows Mobility Center</a:t>
            </a:r>
          </a:p>
          <a:p>
            <a:pPr lvl="0" rtl="0">
              <a:spcBef>
                <a:spcPts val="0"/>
              </a:spcBef>
              <a:buNone/>
            </a:pPr>
            <a:endParaRPr sz="3000" b="1">
              <a:solidFill>
                <a:srgbClr val="000000"/>
              </a:solidFill>
            </a:endParaRPr>
          </a:p>
        </p:txBody>
      </p:sp>
      <p:sp>
        <p:nvSpPr>
          <p:cNvPr id="185" name="Shape 185"/>
          <p:cNvSpPr txBox="1">
            <a:spLocks noGrp="1"/>
          </p:cNvSpPr>
          <p:nvPr>
            <p:ph type="body" idx="1"/>
          </p:nvPr>
        </p:nvSpPr>
        <p:spPr>
          <a:xfrm>
            <a:off x="531375" y="393925"/>
            <a:ext cx="8066400" cy="4749899"/>
          </a:xfrm>
          <a:prstGeom prst="rect">
            <a:avLst/>
          </a:prstGeom>
        </p:spPr>
        <p:txBody>
          <a:bodyPr lIns="91425" tIns="91425" rIns="91425" bIns="91425" anchor="t" anchorCtr="0">
            <a:noAutofit/>
          </a:bodyPr>
          <a:lstStyle/>
          <a:p>
            <a:pPr lvl="0" rtl="0">
              <a:spcBef>
                <a:spcPts val="0"/>
              </a:spcBef>
              <a:buNone/>
            </a:pPr>
            <a:r>
              <a:rPr lang="en" sz="1800" b="1">
                <a:solidFill>
                  <a:schemeClr val="dk1"/>
                </a:solidFill>
              </a:rPr>
              <a:t>Navigate to </a:t>
            </a:r>
            <a:r>
              <a:rPr lang="en" sz="1800">
                <a:solidFill>
                  <a:srgbClr val="222222"/>
                </a:solidFill>
              </a:rPr>
              <a:t>HKEY_CURRENT_USER\Software\Microsoft\Windows\CurrentVersion\Policies. </a:t>
            </a:r>
            <a:r>
              <a:rPr lang="en" sz="1800" b="1">
                <a:solidFill>
                  <a:srgbClr val="222222"/>
                </a:solidFill>
              </a:rPr>
              <a:t>Add a new Key called Mobility Center. Within that key create a 32 bit DWORD value called NoMobilityCenter and set it to 1.</a:t>
            </a:r>
          </a:p>
        </p:txBody>
      </p:sp>
      <p:pic>
        <p:nvPicPr>
          <p:cNvPr id="186" name="Shape 186"/>
          <p:cNvPicPr preferRelativeResize="0"/>
          <p:nvPr/>
        </p:nvPicPr>
        <p:blipFill rotWithShape="1">
          <a:blip r:embed="rId3">
            <a:alphaModFix/>
          </a:blip>
          <a:srcRect l="23077" t="18617" r="23077" b="14746"/>
          <a:stretch/>
        </p:blipFill>
        <p:spPr>
          <a:xfrm>
            <a:off x="2110150" y="1716350"/>
            <a:ext cx="4923700" cy="3427150"/>
          </a:xfrm>
          <a:prstGeom prst="rect">
            <a:avLst/>
          </a:prstGeom>
          <a:noFill/>
          <a:ln>
            <a:noFill/>
          </a:ln>
        </p:spPr>
      </p:pic>
      <p:sp>
        <p:nvSpPr>
          <p:cNvPr id="187" name="Shape 187"/>
          <p:cNvSpPr/>
          <p:nvPr/>
        </p:nvSpPr>
        <p:spPr>
          <a:xfrm>
            <a:off x="2782250" y="3752475"/>
            <a:ext cx="649199" cy="3638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8" name="Shape 188"/>
          <p:cNvSpPr/>
          <p:nvPr/>
        </p:nvSpPr>
        <p:spPr>
          <a:xfrm>
            <a:off x="4561150" y="2071475"/>
            <a:ext cx="1559700" cy="1116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94" name="Shape 194"/>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3000" b="1">
                <a:solidFill>
                  <a:srgbClr val="000000"/>
                </a:solidFill>
              </a:rPr>
              <a:t>Hide Drives from Your Computer</a:t>
            </a:r>
          </a:p>
        </p:txBody>
      </p:sp>
      <p:sp>
        <p:nvSpPr>
          <p:cNvPr id="195" name="Shape 195"/>
          <p:cNvSpPr txBox="1">
            <a:spLocks noGrp="1"/>
          </p:cNvSpPr>
          <p:nvPr>
            <p:ph type="body" idx="1"/>
          </p:nvPr>
        </p:nvSpPr>
        <p:spPr>
          <a:xfrm>
            <a:off x="531375" y="393925"/>
            <a:ext cx="8066400" cy="1955699"/>
          </a:xfrm>
          <a:prstGeom prst="rect">
            <a:avLst/>
          </a:prstGeom>
        </p:spPr>
        <p:txBody>
          <a:bodyPr lIns="91425" tIns="91425" rIns="91425" bIns="91425" anchor="t" anchorCtr="0">
            <a:noAutofit/>
          </a:bodyPr>
          <a:lstStyle/>
          <a:p>
            <a:pPr lvl="0" rtl="0">
              <a:spcBef>
                <a:spcPts val="0"/>
              </a:spcBef>
              <a:buNone/>
            </a:pPr>
            <a:r>
              <a:rPr lang="en" sz="1800" b="1">
                <a:solidFill>
                  <a:schemeClr val="dk1"/>
                </a:solidFill>
              </a:rPr>
              <a:t>Navigate to </a:t>
            </a:r>
            <a:r>
              <a:rPr lang="en" sz="1800">
                <a:solidFill>
                  <a:srgbClr val="222222"/>
                </a:solidFill>
              </a:rPr>
              <a:t>HKEY_CURRENT_USER\Software\Microsoft\Windows\CurrentVersion\Policies\Explorer. </a:t>
            </a:r>
            <a:r>
              <a:rPr lang="en" sz="1800" b="1">
                <a:solidFill>
                  <a:srgbClr val="222222"/>
                </a:solidFill>
              </a:rPr>
              <a:t>Create a new value called NoDrives and set it to 67108863.</a:t>
            </a:r>
          </a:p>
        </p:txBody>
      </p:sp>
      <p:pic>
        <p:nvPicPr>
          <p:cNvPr id="196" name="Shape 196"/>
          <p:cNvPicPr preferRelativeResize="0"/>
          <p:nvPr/>
        </p:nvPicPr>
        <p:blipFill rotWithShape="1">
          <a:blip r:embed="rId3">
            <a:alphaModFix/>
          </a:blip>
          <a:srcRect l="23023" t="17284" r="23131" b="14748"/>
          <a:stretch/>
        </p:blipFill>
        <p:spPr>
          <a:xfrm>
            <a:off x="2110162" y="1647675"/>
            <a:ext cx="4923676" cy="3495825"/>
          </a:xfrm>
          <a:prstGeom prst="rect">
            <a:avLst/>
          </a:prstGeom>
          <a:noFill/>
          <a:ln>
            <a:noFill/>
          </a:ln>
        </p:spPr>
      </p:pic>
      <p:sp>
        <p:nvSpPr>
          <p:cNvPr id="197" name="Shape 197"/>
          <p:cNvSpPr/>
          <p:nvPr/>
        </p:nvSpPr>
        <p:spPr>
          <a:xfrm>
            <a:off x="4561150" y="2238025"/>
            <a:ext cx="1709400" cy="1116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203" name="Shape 203"/>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3000" b="1">
                <a:solidFill>
                  <a:srgbClr val="000000"/>
                </a:solidFill>
              </a:rPr>
              <a:t>Put a Real Libraries Icon on your Desktop</a:t>
            </a:r>
          </a:p>
        </p:txBody>
      </p:sp>
      <p:sp>
        <p:nvSpPr>
          <p:cNvPr id="204" name="Shape 204"/>
          <p:cNvSpPr txBox="1">
            <a:spLocks noGrp="1"/>
          </p:cNvSpPr>
          <p:nvPr>
            <p:ph type="body" idx="1"/>
          </p:nvPr>
        </p:nvSpPr>
        <p:spPr>
          <a:xfrm>
            <a:off x="531375" y="393925"/>
            <a:ext cx="8066400" cy="4749899"/>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b="1">
                <a:solidFill>
                  <a:srgbClr val="000000"/>
                </a:solidFill>
              </a:rPr>
              <a:t>Navigate to </a:t>
            </a:r>
            <a:r>
              <a:rPr lang="en" sz="1800">
                <a:solidFill>
                  <a:srgbClr val="222222"/>
                </a:solidFill>
              </a:rPr>
              <a:t>HKEY_CURRENT_USER\Software\Microsoft\Windows\</a:t>
            </a:r>
          </a:p>
          <a:p>
            <a:pPr lvl="0" rtl="0">
              <a:spcBef>
                <a:spcPts val="0"/>
              </a:spcBef>
              <a:buNone/>
            </a:pPr>
            <a:r>
              <a:rPr lang="en" sz="1800">
                <a:solidFill>
                  <a:srgbClr val="222222"/>
                </a:solidFill>
              </a:rPr>
              <a:t>CurrentVersion\Explorer\HideDesktopIcons\NewStartPanel.</a:t>
            </a:r>
            <a:r>
              <a:rPr lang="en" sz="1800" b="1">
                <a:solidFill>
                  <a:srgbClr val="222222"/>
                </a:solidFill>
              </a:rPr>
              <a:t> Create a new 32-bit DWORD value on the right-hand side, and give it the name {031E4825-7B94-4dc3-B131-E946B44C8DD5} and the value of 0</a:t>
            </a:r>
          </a:p>
        </p:txBody>
      </p:sp>
      <p:pic>
        <p:nvPicPr>
          <p:cNvPr id="205" name="Shape 205"/>
          <p:cNvPicPr preferRelativeResize="0"/>
          <p:nvPr/>
        </p:nvPicPr>
        <p:blipFill>
          <a:blip r:embed="rId3">
            <a:alphaModFix/>
          </a:blip>
          <a:stretch>
            <a:fillRect/>
          </a:stretch>
        </p:blipFill>
        <p:spPr>
          <a:xfrm>
            <a:off x="2249897" y="1702922"/>
            <a:ext cx="4614347" cy="34028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211" name="Shape 211"/>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300" b="1">
                <a:solidFill>
                  <a:srgbClr val="000000"/>
                </a:solidFill>
              </a:rPr>
              <a:t>Remove or Hide Unwanted Items from the Control Panel</a:t>
            </a:r>
          </a:p>
        </p:txBody>
      </p:sp>
      <p:sp>
        <p:nvSpPr>
          <p:cNvPr id="212" name="Shape 212"/>
          <p:cNvSpPr txBox="1">
            <a:spLocks noGrp="1"/>
          </p:cNvSpPr>
          <p:nvPr>
            <p:ph type="body" idx="1"/>
          </p:nvPr>
        </p:nvSpPr>
        <p:spPr>
          <a:xfrm>
            <a:off x="531375" y="393925"/>
            <a:ext cx="8066400" cy="4749899"/>
          </a:xfrm>
          <a:prstGeom prst="rect">
            <a:avLst/>
          </a:prstGeom>
          <a:ln>
            <a:noFill/>
          </a:ln>
        </p:spPr>
        <p:txBody>
          <a:bodyPr lIns="91425" tIns="91425" rIns="91425" bIns="91425" anchor="t" anchorCtr="0">
            <a:noAutofit/>
          </a:bodyPr>
          <a:lstStyle/>
          <a:p>
            <a:pPr lvl="0" rtl="0">
              <a:spcBef>
                <a:spcPts val="0"/>
              </a:spcBef>
              <a:buNone/>
            </a:pPr>
            <a:r>
              <a:rPr lang="en" sz="1800">
                <a:solidFill>
                  <a:srgbClr val="222222"/>
                </a:solidFill>
              </a:rPr>
              <a:t>HKEY_CURRENT_USER\Software\Microsoft\Windows\CurrentVersion\Policies\Explorer. </a:t>
            </a:r>
            <a:r>
              <a:rPr lang="en" sz="1800" b="1">
                <a:solidFill>
                  <a:srgbClr val="222222"/>
                </a:solidFill>
              </a:rPr>
              <a:t>Create a new 32 bit DWORD value called Disallow.Cpl. Then create a new key called DisallowCpl. Now within the </a:t>
            </a:r>
            <a:r>
              <a:rPr lang="en" sz="1800" b="1" i="1">
                <a:solidFill>
                  <a:srgbClr val="222222"/>
                </a:solidFill>
              </a:rPr>
              <a:t>DisallowCpl</a:t>
            </a:r>
            <a:r>
              <a:rPr lang="en" sz="1800" b="1">
                <a:solidFill>
                  <a:srgbClr val="222222"/>
                </a:solidFill>
              </a:rPr>
              <a:t> key, create a new String value for each of the items you don’t want showing in Control Panel.</a:t>
            </a:r>
          </a:p>
        </p:txBody>
      </p:sp>
      <p:pic>
        <p:nvPicPr>
          <p:cNvPr id="213" name="Shape 213"/>
          <p:cNvPicPr preferRelativeResize="0"/>
          <p:nvPr/>
        </p:nvPicPr>
        <p:blipFill rotWithShape="1">
          <a:blip r:embed="rId3">
            <a:alphaModFix/>
          </a:blip>
          <a:srcRect l="23376" t="17289" r="23264" b="15119"/>
          <a:stretch/>
        </p:blipFill>
        <p:spPr>
          <a:xfrm>
            <a:off x="2190425" y="1901300"/>
            <a:ext cx="4879152" cy="34764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219" name="Shape 219"/>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200" b="1">
                <a:solidFill>
                  <a:srgbClr val="000000"/>
                </a:solidFill>
              </a:rPr>
              <a:t>Make the Taskbar Buttons Switch to the last Active Window</a:t>
            </a:r>
          </a:p>
        </p:txBody>
      </p:sp>
      <p:sp>
        <p:nvSpPr>
          <p:cNvPr id="220" name="Shape 220"/>
          <p:cNvSpPr txBox="1">
            <a:spLocks noGrp="1"/>
          </p:cNvSpPr>
          <p:nvPr>
            <p:ph type="body" idx="1"/>
          </p:nvPr>
        </p:nvSpPr>
        <p:spPr>
          <a:xfrm>
            <a:off x="531375" y="393925"/>
            <a:ext cx="8066400" cy="4749899"/>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b="1">
                <a:solidFill>
                  <a:schemeClr val="dk1"/>
                </a:solidFill>
              </a:rPr>
              <a:t>Navigate to </a:t>
            </a:r>
            <a:r>
              <a:rPr lang="en" sz="1800">
                <a:solidFill>
                  <a:srgbClr val="222222"/>
                </a:solidFill>
              </a:rPr>
              <a:t>HKEY_CURRENT_USER\Software\Microsoft\Windows\CurrentVersion\Explorer\Advanced. </a:t>
            </a:r>
            <a:r>
              <a:rPr lang="en" sz="1800" b="1">
                <a:solidFill>
                  <a:srgbClr val="222222"/>
                </a:solidFill>
              </a:rPr>
              <a:t>Create a new 32 bit DWORD value called LastActiveClick and set it to 1.</a:t>
            </a:r>
          </a:p>
          <a:p>
            <a:pPr lvl="0" rtl="0">
              <a:spcBef>
                <a:spcPts val="0"/>
              </a:spcBef>
              <a:buNone/>
            </a:pPr>
            <a:endParaRPr b="1">
              <a:solidFill>
                <a:srgbClr val="000000"/>
              </a:solidFill>
            </a:endParaRPr>
          </a:p>
        </p:txBody>
      </p:sp>
      <p:pic>
        <p:nvPicPr>
          <p:cNvPr id="221" name="Shape 221"/>
          <p:cNvPicPr preferRelativeResize="0"/>
          <p:nvPr/>
        </p:nvPicPr>
        <p:blipFill rotWithShape="1">
          <a:blip r:embed="rId3">
            <a:alphaModFix/>
          </a:blip>
          <a:srcRect l="23403" t="17284" r="23077" b="15037"/>
          <a:stretch/>
        </p:blipFill>
        <p:spPr>
          <a:xfrm>
            <a:off x="2125125" y="1662650"/>
            <a:ext cx="4893748" cy="34808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227" name="Shape 227"/>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800" b="1">
                <a:solidFill>
                  <a:srgbClr val="000000"/>
                </a:solidFill>
              </a:rPr>
              <a:t>Make Aero Peek Display Instantly (or Disable it)</a:t>
            </a:r>
          </a:p>
        </p:txBody>
      </p:sp>
      <p:sp>
        <p:nvSpPr>
          <p:cNvPr id="228" name="Shape 228"/>
          <p:cNvSpPr txBox="1">
            <a:spLocks noGrp="1"/>
          </p:cNvSpPr>
          <p:nvPr>
            <p:ph type="body" idx="1"/>
          </p:nvPr>
        </p:nvSpPr>
        <p:spPr>
          <a:xfrm>
            <a:off x="531375" y="393925"/>
            <a:ext cx="8066400" cy="4749899"/>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b="1">
                <a:solidFill>
                  <a:schemeClr val="dk1"/>
                </a:solidFill>
              </a:rPr>
              <a:t>Navigate to </a:t>
            </a:r>
            <a:r>
              <a:rPr lang="en" sz="1800">
                <a:solidFill>
                  <a:srgbClr val="222222"/>
                </a:solidFill>
              </a:rPr>
              <a:t>HKEY_CURRENT_USER\Software\Microsoft\Windows\CurrentVersion\Explorer\Advanced. </a:t>
            </a:r>
            <a:r>
              <a:rPr lang="en" sz="1800" b="1">
                <a:solidFill>
                  <a:srgbClr val="222222"/>
                </a:solidFill>
              </a:rPr>
              <a:t>Create a new 32 bit DWORD value called DesktopLivePreviewHoverTime and set it to 0.</a:t>
            </a:r>
          </a:p>
          <a:p>
            <a:pPr lvl="0" rtl="0">
              <a:spcBef>
                <a:spcPts val="0"/>
              </a:spcBef>
              <a:buNone/>
            </a:pPr>
            <a:endParaRPr b="1">
              <a:solidFill>
                <a:srgbClr val="000000"/>
              </a:solidFill>
            </a:endParaRPr>
          </a:p>
        </p:txBody>
      </p:sp>
      <p:pic>
        <p:nvPicPr>
          <p:cNvPr id="229" name="Shape 229"/>
          <p:cNvPicPr preferRelativeResize="0"/>
          <p:nvPr/>
        </p:nvPicPr>
        <p:blipFill rotWithShape="1">
          <a:blip r:embed="rId3">
            <a:alphaModFix/>
          </a:blip>
          <a:srcRect l="23174" t="17094" r="23142" b="16105"/>
          <a:stretch/>
        </p:blipFill>
        <p:spPr>
          <a:xfrm>
            <a:off x="2117637" y="1707875"/>
            <a:ext cx="4908724" cy="34359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86" name="Shape 86"/>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a:spcBef>
                <a:spcPts val="0"/>
              </a:spcBef>
              <a:buNone/>
            </a:pPr>
            <a:r>
              <a:rPr lang="en" sz="3000" b="1">
                <a:solidFill>
                  <a:srgbClr val="000000"/>
                </a:solidFill>
              </a:rPr>
              <a:t>Windows Force Update</a:t>
            </a:r>
          </a:p>
        </p:txBody>
      </p:sp>
      <p:sp>
        <p:nvSpPr>
          <p:cNvPr id="87" name="Shape 87"/>
          <p:cNvSpPr txBox="1">
            <a:spLocks noGrp="1"/>
          </p:cNvSpPr>
          <p:nvPr>
            <p:ph type="body" idx="1"/>
          </p:nvPr>
        </p:nvSpPr>
        <p:spPr>
          <a:xfrm>
            <a:off x="531375" y="540225"/>
            <a:ext cx="3382500" cy="4085699"/>
          </a:xfrm>
          <a:prstGeom prst="rect">
            <a:avLst/>
          </a:prstGeom>
        </p:spPr>
        <p:txBody>
          <a:bodyPr lIns="91425" tIns="91425" rIns="91425" bIns="91425" anchor="t" anchorCtr="0">
            <a:noAutofit/>
          </a:bodyPr>
          <a:lstStyle/>
          <a:p>
            <a:pPr>
              <a:spcBef>
                <a:spcPts val="0"/>
              </a:spcBef>
              <a:buNone/>
            </a:pPr>
            <a:r>
              <a:rPr lang="en" b="1">
                <a:solidFill>
                  <a:srgbClr val="000000"/>
                </a:solidFill>
              </a:rPr>
              <a:t>To turn off force updating navigate to HKEY_LOCAL_MACHINE\SOFTWARE\Policies\Microsoft\Windows\WindowsUpdate\AU (You will need to add the last two keys.) Then add a sub key of DWORD (32-bit). Name it ‘NoAutoRebootWithLogeedOnUsers’. Set it to one.</a:t>
            </a:r>
          </a:p>
        </p:txBody>
      </p:sp>
      <p:pic>
        <p:nvPicPr>
          <p:cNvPr id="88" name="Shape 88"/>
          <p:cNvPicPr preferRelativeResize="0"/>
          <p:nvPr/>
        </p:nvPicPr>
        <p:blipFill>
          <a:blip r:embed="rId3">
            <a:alphaModFix/>
          </a:blip>
          <a:stretch>
            <a:fillRect/>
          </a:stretch>
        </p:blipFill>
        <p:spPr>
          <a:xfrm>
            <a:off x="3913793" y="889199"/>
            <a:ext cx="5230205" cy="42542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r>
              <a:rPr lang="en"/>
              <a:t> </a:t>
            </a:r>
          </a:p>
        </p:txBody>
      </p:sp>
      <p:sp>
        <p:nvSpPr>
          <p:cNvPr id="235" name="Shape 235"/>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200" b="1">
                <a:solidFill>
                  <a:srgbClr val="000000"/>
                </a:solidFill>
              </a:rPr>
              <a:t>Make disk Cleanup Delete Everything from the Temp Folder</a:t>
            </a:r>
          </a:p>
        </p:txBody>
      </p:sp>
      <p:sp>
        <p:nvSpPr>
          <p:cNvPr id="236" name="Shape 236"/>
          <p:cNvSpPr txBox="1">
            <a:spLocks noGrp="1"/>
          </p:cNvSpPr>
          <p:nvPr>
            <p:ph type="body" idx="1"/>
          </p:nvPr>
        </p:nvSpPr>
        <p:spPr>
          <a:xfrm>
            <a:off x="531375" y="393925"/>
            <a:ext cx="3382500" cy="4749899"/>
          </a:xfrm>
          <a:prstGeom prst="rect">
            <a:avLst/>
          </a:prstGeom>
        </p:spPr>
        <p:txBody>
          <a:bodyPr lIns="91425" tIns="91425" rIns="91425" bIns="91425" anchor="t" anchorCtr="0">
            <a:noAutofit/>
          </a:bodyPr>
          <a:lstStyle/>
          <a:p>
            <a:pPr rtl="0">
              <a:spcBef>
                <a:spcPts val="0"/>
              </a:spcBef>
              <a:buNone/>
            </a:pPr>
            <a:r>
              <a:rPr lang="en" b="1">
                <a:solidFill>
                  <a:srgbClr val="000000"/>
                </a:solidFill>
              </a:rPr>
              <a:t>To make disk cleanup clear the entire temp folder we change the setting so that anything older than 0 days is deleted.</a:t>
            </a:r>
          </a:p>
          <a:p>
            <a:pPr lvl="0" rtl="0">
              <a:spcBef>
                <a:spcPts val="0"/>
              </a:spcBef>
              <a:buNone/>
            </a:pPr>
            <a:r>
              <a:rPr lang="en" b="1">
                <a:solidFill>
                  <a:srgbClr val="000000"/>
                </a:solidFill>
              </a:rPr>
              <a:t>This is in the Temporary Files section of the Registry.</a:t>
            </a:r>
          </a:p>
        </p:txBody>
      </p:sp>
      <p:pic>
        <p:nvPicPr>
          <p:cNvPr id="237" name="Shape 237"/>
          <p:cNvPicPr preferRelativeResize="0"/>
          <p:nvPr/>
        </p:nvPicPr>
        <p:blipFill>
          <a:blip r:embed="rId3">
            <a:alphaModFix/>
          </a:blip>
          <a:stretch>
            <a:fillRect/>
          </a:stretch>
        </p:blipFill>
        <p:spPr>
          <a:xfrm>
            <a:off x="3913877" y="538852"/>
            <a:ext cx="4664410" cy="40856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243" name="Shape 243"/>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b="1">
                <a:solidFill>
                  <a:srgbClr val="000000"/>
                </a:solidFill>
              </a:rPr>
              <a:t>Remove “Troubleshoot Compatibility” from the Windows Context Menu</a:t>
            </a:r>
          </a:p>
        </p:txBody>
      </p:sp>
      <p:sp>
        <p:nvSpPr>
          <p:cNvPr id="244" name="Shape 244"/>
          <p:cNvSpPr txBox="1">
            <a:spLocks noGrp="1"/>
          </p:cNvSpPr>
          <p:nvPr>
            <p:ph type="body" idx="1"/>
          </p:nvPr>
        </p:nvSpPr>
        <p:spPr>
          <a:xfrm>
            <a:off x="531375" y="393925"/>
            <a:ext cx="3382500" cy="4749899"/>
          </a:xfrm>
          <a:prstGeom prst="rect">
            <a:avLst/>
          </a:prstGeom>
        </p:spPr>
        <p:txBody>
          <a:bodyPr lIns="91425" tIns="91425" rIns="91425" bIns="91425" anchor="t" anchorCtr="0">
            <a:noAutofit/>
          </a:bodyPr>
          <a:lstStyle/>
          <a:p>
            <a:pPr lvl="0" rtl="0">
              <a:spcBef>
                <a:spcPts val="0"/>
              </a:spcBef>
              <a:buNone/>
            </a:pPr>
            <a:r>
              <a:rPr lang="en" b="1">
                <a:solidFill>
                  <a:srgbClr val="000000"/>
                </a:solidFill>
              </a:rPr>
              <a:t>Navigate to the exefiles compatibility Section of the Registry and edit the script on the side. You can delete the key, but it’s safer to add a dash before the value in case you ever want to restore the setting. Next do the same for the lnkfile setting, and you’ll have removed Troubleshoot Compatibility.</a:t>
            </a:r>
          </a:p>
        </p:txBody>
      </p:sp>
      <p:pic>
        <p:nvPicPr>
          <p:cNvPr id="245" name="Shape 245"/>
          <p:cNvPicPr preferRelativeResize="0"/>
          <p:nvPr/>
        </p:nvPicPr>
        <p:blipFill>
          <a:blip r:embed="rId3">
            <a:alphaModFix/>
          </a:blip>
          <a:stretch>
            <a:fillRect/>
          </a:stretch>
        </p:blipFill>
        <p:spPr>
          <a:xfrm>
            <a:off x="3913875" y="538849"/>
            <a:ext cx="4676400" cy="2011586"/>
          </a:xfrm>
          <a:prstGeom prst="rect">
            <a:avLst/>
          </a:prstGeom>
          <a:noFill/>
          <a:ln>
            <a:noFill/>
          </a:ln>
        </p:spPr>
      </p:pic>
      <p:pic>
        <p:nvPicPr>
          <p:cNvPr id="246" name="Shape 246"/>
          <p:cNvPicPr preferRelativeResize="0"/>
          <p:nvPr/>
        </p:nvPicPr>
        <p:blipFill>
          <a:blip r:embed="rId4">
            <a:alphaModFix/>
          </a:blip>
          <a:stretch>
            <a:fillRect/>
          </a:stretch>
        </p:blipFill>
        <p:spPr>
          <a:xfrm>
            <a:off x="3913875" y="2550425"/>
            <a:ext cx="4676399" cy="2118761"/>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252" name="Shape 252"/>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300" b="1">
                <a:solidFill>
                  <a:srgbClr val="000000"/>
                </a:solidFill>
              </a:rPr>
              <a:t>Show the Classic “All Programs” Menu in the Start Menu</a:t>
            </a:r>
          </a:p>
        </p:txBody>
      </p:sp>
      <p:sp>
        <p:nvSpPr>
          <p:cNvPr id="253" name="Shape 253"/>
          <p:cNvSpPr txBox="1">
            <a:spLocks noGrp="1"/>
          </p:cNvSpPr>
          <p:nvPr>
            <p:ph type="body" idx="1"/>
          </p:nvPr>
        </p:nvSpPr>
        <p:spPr>
          <a:xfrm>
            <a:off x="531375" y="393925"/>
            <a:ext cx="2665799" cy="4749899"/>
          </a:xfrm>
          <a:prstGeom prst="rect">
            <a:avLst/>
          </a:prstGeom>
        </p:spPr>
        <p:txBody>
          <a:bodyPr lIns="91425" tIns="91425" rIns="91425" bIns="91425" anchor="t" anchorCtr="0">
            <a:noAutofit/>
          </a:bodyPr>
          <a:lstStyle/>
          <a:p>
            <a:pPr lvl="0" rtl="0">
              <a:spcBef>
                <a:spcPts val="0"/>
              </a:spcBef>
              <a:buNone/>
            </a:pPr>
            <a:r>
              <a:rPr lang="en" b="1">
                <a:solidFill>
                  <a:srgbClr val="000000"/>
                </a:solidFill>
              </a:rPr>
              <a:t>Move through the registry to the Shell Folders. Select the favorites option and change the value to “C:\ProgramData\Microsoft\Windows\StartMenu\Programs\” Do the same in the Users Shell Folders section below</a:t>
            </a:r>
          </a:p>
        </p:txBody>
      </p:sp>
      <p:pic>
        <p:nvPicPr>
          <p:cNvPr id="254" name="Shape 254"/>
          <p:cNvPicPr preferRelativeResize="0"/>
          <p:nvPr/>
        </p:nvPicPr>
        <p:blipFill>
          <a:blip r:embed="rId3">
            <a:alphaModFix/>
          </a:blip>
          <a:stretch>
            <a:fillRect/>
          </a:stretch>
        </p:blipFill>
        <p:spPr>
          <a:xfrm>
            <a:off x="3197173" y="538848"/>
            <a:ext cx="5393099" cy="1635543"/>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260" name="Shape 260"/>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300" b="1">
                <a:solidFill>
                  <a:srgbClr val="000000"/>
                </a:solidFill>
              </a:rPr>
              <a:t>Show the Classic “All Programs” Menu in the Start Menu</a:t>
            </a:r>
          </a:p>
        </p:txBody>
      </p:sp>
      <p:sp>
        <p:nvSpPr>
          <p:cNvPr id="261" name="Shape 261"/>
          <p:cNvSpPr txBox="1">
            <a:spLocks noGrp="1"/>
          </p:cNvSpPr>
          <p:nvPr>
            <p:ph type="body" idx="1"/>
          </p:nvPr>
        </p:nvSpPr>
        <p:spPr>
          <a:xfrm>
            <a:off x="531375" y="393925"/>
            <a:ext cx="2665799" cy="4749899"/>
          </a:xfrm>
          <a:prstGeom prst="rect">
            <a:avLst/>
          </a:prstGeom>
        </p:spPr>
        <p:txBody>
          <a:bodyPr lIns="91425" tIns="91425" rIns="91425" bIns="91425" anchor="t" anchorCtr="0">
            <a:noAutofit/>
          </a:bodyPr>
          <a:lstStyle/>
          <a:p>
            <a:pPr rtl="0">
              <a:spcBef>
                <a:spcPts val="0"/>
              </a:spcBef>
              <a:buNone/>
            </a:pPr>
            <a:r>
              <a:rPr lang="en" b="1">
                <a:solidFill>
                  <a:srgbClr val="000000"/>
                </a:solidFill>
              </a:rPr>
              <a:t>Next right click the start menu and choose properties, then customize.</a:t>
            </a:r>
          </a:p>
          <a:p>
            <a:pPr rtl="0">
              <a:spcBef>
                <a:spcPts val="0"/>
              </a:spcBef>
              <a:buNone/>
            </a:pPr>
            <a:r>
              <a:rPr lang="en" b="1">
                <a:solidFill>
                  <a:srgbClr val="000000"/>
                </a:solidFill>
              </a:rPr>
              <a:t>Next, scroll down to the box that says favorites menu and check it.</a:t>
            </a:r>
          </a:p>
          <a:p>
            <a:pPr lvl="0" rtl="0">
              <a:spcBef>
                <a:spcPts val="0"/>
              </a:spcBef>
              <a:buNone/>
            </a:pPr>
            <a:r>
              <a:rPr lang="en" b="1">
                <a:solidFill>
                  <a:srgbClr val="000000"/>
                </a:solidFill>
              </a:rPr>
              <a:t>Restart your computer and you’ll have the old menu back.</a:t>
            </a:r>
          </a:p>
        </p:txBody>
      </p:sp>
      <p:pic>
        <p:nvPicPr>
          <p:cNvPr id="262" name="Shape 262"/>
          <p:cNvPicPr preferRelativeResize="0"/>
          <p:nvPr/>
        </p:nvPicPr>
        <p:blipFill>
          <a:blip r:embed="rId3">
            <a:alphaModFix/>
          </a:blip>
          <a:stretch>
            <a:fillRect/>
          </a:stretch>
        </p:blipFill>
        <p:spPr>
          <a:xfrm>
            <a:off x="3197175" y="538850"/>
            <a:ext cx="2888949" cy="3186875"/>
          </a:xfrm>
          <a:prstGeom prst="rect">
            <a:avLst/>
          </a:prstGeom>
          <a:noFill/>
          <a:ln>
            <a:noFill/>
          </a:ln>
        </p:spPr>
      </p:pic>
      <p:sp>
        <p:nvSpPr>
          <p:cNvPr id="263" name="Shape 263"/>
          <p:cNvSpPr/>
          <p:nvPr/>
        </p:nvSpPr>
        <p:spPr>
          <a:xfrm>
            <a:off x="5303900" y="994475"/>
            <a:ext cx="577499" cy="160500"/>
          </a:xfrm>
          <a:prstGeom prst="rect">
            <a:avLst/>
          </a:prstGeom>
          <a:noFill/>
          <a:ln w="19050" cap="flat" cmpd="sng">
            <a:solidFill>
              <a:srgbClr val="FFFF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264" name="Shape 264"/>
          <p:cNvPicPr preferRelativeResize="0"/>
          <p:nvPr/>
        </p:nvPicPr>
        <p:blipFill>
          <a:blip r:embed="rId4">
            <a:alphaModFix/>
          </a:blip>
          <a:stretch>
            <a:fillRect/>
          </a:stretch>
        </p:blipFill>
        <p:spPr>
          <a:xfrm>
            <a:off x="6086125" y="538850"/>
            <a:ext cx="2504150" cy="3164445"/>
          </a:xfrm>
          <a:prstGeom prst="rect">
            <a:avLst/>
          </a:prstGeom>
          <a:noFill/>
          <a:ln>
            <a:noFill/>
          </a:ln>
        </p:spPr>
      </p:pic>
      <p:sp>
        <p:nvSpPr>
          <p:cNvPr id="265" name="Shape 265"/>
          <p:cNvSpPr/>
          <p:nvPr/>
        </p:nvSpPr>
        <p:spPr>
          <a:xfrm>
            <a:off x="6266300" y="1753700"/>
            <a:ext cx="673800" cy="117600"/>
          </a:xfrm>
          <a:prstGeom prst="rect">
            <a:avLst/>
          </a:prstGeom>
          <a:noFill/>
          <a:ln w="19050" cap="flat" cmpd="sng">
            <a:solidFill>
              <a:srgbClr val="FFFF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271" name="Shape 271"/>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3000" b="1">
                <a:solidFill>
                  <a:srgbClr val="000000"/>
                </a:solidFill>
              </a:rPr>
              <a:t>Add Recycle Bin to “My Computer”</a:t>
            </a:r>
          </a:p>
        </p:txBody>
      </p:sp>
      <p:sp>
        <p:nvSpPr>
          <p:cNvPr id="272" name="Shape 272"/>
          <p:cNvSpPr txBox="1">
            <a:spLocks noGrp="1"/>
          </p:cNvSpPr>
          <p:nvPr>
            <p:ph type="body" idx="1"/>
          </p:nvPr>
        </p:nvSpPr>
        <p:spPr>
          <a:xfrm>
            <a:off x="531375" y="393925"/>
            <a:ext cx="3382500" cy="4749899"/>
          </a:xfrm>
          <a:prstGeom prst="rect">
            <a:avLst/>
          </a:prstGeom>
        </p:spPr>
        <p:txBody>
          <a:bodyPr lIns="91425" tIns="91425" rIns="91425" bIns="91425" anchor="t" anchorCtr="0">
            <a:noAutofit/>
          </a:bodyPr>
          <a:lstStyle/>
          <a:p>
            <a:pPr rtl="0">
              <a:spcBef>
                <a:spcPts val="0"/>
              </a:spcBef>
              <a:buNone/>
            </a:pPr>
            <a:r>
              <a:rPr lang="en" b="1">
                <a:solidFill>
                  <a:srgbClr val="000000"/>
                </a:solidFill>
              </a:rPr>
              <a:t>Navigate to the My Computer &gt; Name Space section of the registery and create a new key. Name the new key with this string.</a:t>
            </a:r>
          </a:p>
          <a:p>
            <a:pPr rtl="0">
              <a:spcBef>
                <a:spcPts val="0"/>
              </a:spcBef>
              <a:buNone/>
            </a:pPr>
            <a:r>
              <a:rPr lang="en" b="1">
                <a:solidFill>
                  <a:srgbClr val="000000"/>
                </a:solidFill>
              </a:rPr>
              <a:t>{645FF040-5081-101B-9F08-00AA002F954E}</a:t>
            </a:r>
          </a:p>
          <a:p>
            <a:pPr lvl="0" rtl="0">
              <a:spcBef>
                <a:spcPts val="0"/>
              </a:spcBef>
              <a:buNone/>
            </a:pPr>
            <a:r>
              <a:rPr lang="en" b="1">
                <a:solidFill>
                  <a:srgbClr val="000000"/>
                </a:solidFill>
              </a:rPr>
              <a:t>After this the My Computer folder will contain a Recycling Bin.</a:t>
            </a:r>
          </a:p>
        </p:txBody>
      </p:sp>
      <p:pic>
        <p:nvPicPr>
          <p:cNvPr id="273" name="Shape 273"/>
          <p:cNvPicPr preferRelativeResize="0"/>
          <p:nvPr/>
        </p:nvPicPr>
        <p:blipFill>
          <a:blip r:embed="rId3">
            <a:alphaModFix/>
          </a:blip>
          <a:stretch>
            <a:fillRect/>
          </a:stretch>
        </p:blipFill>
        <p:spPr>
          <a:xfrm>
            <a:off x="3913875" y="889200"/>
            <a:ext cx="4676400" cy="2392873"/>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279" name="Shape 279"/>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000" b="1">
                <a:solidFill>
                  <a:srgbClr val="000000"/>
                </a:solidFill>
              </a:rPr>
              <a:t>Remove Gadgets and Screen Resolution on Desktop Context Menu</a:t>
            </a:r>
          </a:p>
        </p:txBody>
      </p:sp>
      <p:sp>
        <p:nvSpPr>
          <p:cNvPr id="280" name="Shape 280"/>
          <p:cNvSpPr txBox="1">
            <a:spLocks noGrp="1"/>
          </p:cNvSpPr>
          <p:nvPr>
            <p:ph type="body" idx="1"/>
          </p:nvPr>
        </p:nvSpPr>
        <p:spPr>
          <a:xfrm>
            <a:off x="531375" y="393925"/>
            <a:ext cx="3382500" cy="4749899"/>
          </a:xfrm>
          <a:prstGeom prst="rect">
            <a:avLst/>
          </a:prstGeom>
        </p:spPr>
        <p:txBody>
          <a:bodyPr lIns="91425" tIns="91425" rIns="91425" bIns="91425" anchor="t" anchorCtr="0">
            <a:noAutofit/>
          </a:bodyPr>
          <a:lstStyle/>
          <a:p>
            <a:pPr lvl="0" rtl="0">
              <a:spcBef>
                <a:spcPts val="0"/>
              </a:spcBef>
              <a:buNone/>
            </a:pPr>
            <a:r>
              <a:rPr lang="en" b="1">
                <a:solidFill>
                  <a:srgbClr val="000000"/>
                </a:solidFill>
              </a:rPr>
              <a:t>To remove these options from the desktop context menu, you must find the desktop background in the registry. Enter the shell section and delete display and gadgets. My computer was already missing the gadget option, so the picture on the right only shows the Display option.</a:t>
            </a:r>
          </a:p>
        </p:txBody>
      </p:sp>
      <p:pic>
        <p:nvPicPr>
          <p:cNvPr id="281" name="Shape 281"/>
          <p:cNvPicPr preferRelativeResize="0"/>
          <p:nvPr/>
        </p:nvPicPr>
        <p:blipFill>
          <a:blip r:embed="rId3">
            <a:alphaModFix/>
          </a:blip>
          <a:stretch>
            <a:fillRect/>
          </a:stretch>
        </p:blipFill>
        <p:spPr>
          <a:xfrm>
            <a:off x="3913875" y="538850"/>
            <a:ext cx="2865525" cy="12774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287" name="Shape 287"/>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400" b="1">
                <a:solidFill>
                  <a:srgbClr val="000000"/>
                </a:solidFill>
              </a:rPr>
              <a:t>Enable More Fonts for the Windows Command Prompt</a:t>
            </a:r>
          </a:p>
        </p:txBody>
      </p:sp>
      <p:sp>
        <p:nvSpPr>
          <p:cNvPr id="288" name="Shape 288"/>
          <p:cNvSpPr txBox="1">
            <a:spLocks noGrp="1"/>
          </p:cNvSpPr>
          <p:nvPr>
            <p:ph type="body" idx="1"/>
          </p:nvPr>
        </p:nvSpPr>
        <p:spPr>
          <a:xfrm>
            <a:off x="531375" y="393925"/>
            <a:ext cx="3382500" cy="4749899"/>
          </a:xfrm>
          <a:prstGeom prst="rect">
            <a:avLst/>
          </a:prstGeom>
        </p:spPr>
        <p:txBody>
          <a:bodyPr lIns="91425" tIns="91425" rIns="91425" bIns="91425" anchor="t" anchorCtr="0">
            <a:noAutofit/>
          </a:bodyPr>
          <a:lstStyle/>
          <a:p>
            <a:pPr rtl="0">
              <a:spcBef>
                <a:spcPts val="0"/>
              </a:spcBef>
              <a:buNone/>
            </a:pPr>
            <a:r>
              <a:rPr lang="en" b="1">
                <a:solidFill>
                  <a:srgbClr val="000000"/>
                </a:solidFill>
              </a:rPr>
              <a:t>Enabling more fonts for the command prompt is an easy edit in the registry. </a:t>
            </a:r>
          </a:p>
          <a:p>
            <a:pPr lvl="0" rtl="0">
              <a:spcBef>
                <a:spcPts val="0"/>
              </a:spcBef>
              <a:buNone/>
            </a:pPr>
            <a:r>
              <a:rPr lang="en" b="1">
                <a:solidFill>
                  <a:srgbClr val="000000"/>
                </a:solidFill>
              </a:rPr>
              <a:t>Navigate to the console menu and simply add a new script with aunique name and set it’s data to the name of the font you want to use.</a:t>
            </a:r>
          </a:p>
        </p:txBody>
      </p:sp>
      <p:pic>
        <p:nvPicPr>
          <p:cNvPr id="289" name="Shape 289"/>
          <p:cNvPicPr preferRelativeResize="0"/>
          <p:nvPr/>
        </p:nvPicPr>
        <p:blipFill>
          <a:blip r:embed="rId3">
            <a:alphaModFix/>
          </a:blip>
          <a:stretch>
            <a:fillRect/>
          </a:stretch>
        </p:blipFill>
        <p:spPr>
          <a:xfrm>
            <a:off x="3913875" y="889200"/>
            <a:ext cx="3162300" cy="781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295" name="Shape 295"/>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500" b="1">
                <a:solidFill>
                  <a:srgbClr val="000000"/>
                </a:solidFill>
              </a:rPr>
              <a:t>Add Encrypt/Decrypt Options to the Right-Click Menu</a:t>
            </a:r>
          </a:p>
        </p:txBody>
      </p:sp>
      <p:sp>
        <p:nvSpPr>
          <p:cNvPr id="296" name="Shape 296"/>
          <p:cNvSpPr txBox="1">
            <a:spLocks noGrp="1"/>
          </p:cNvSpPr>
          <p:nvPr>
            <p:ph type="body" idx="1"/>
          </p:nvPr>
        </p:nvSpPr>
        <p:spPr>
          <a:xfrm>
            <a:off x="523875" y="393600"/>
            <a:ext cx="3593100" cy="4749899"/>
          </a:xfrm>
          <a:prstGeom prst="rect">
            <a:avLst/>
          </a:prstGeom>
        </p:spPr>
        <p:txBody>
          <a:bodyPr lIns="91425" tIns="91425" rIns="91425" bIns="91425" anchor="t" anchorCtr="0">
            <a:noAutofit/>
          </a:bodyPr>
          <a:lstStyle/>
          <a:p>
            <a:pPr rtl="0">
              <a:spcBef>
                <a:spcPts val="0"/>
              </a:spcBef>
              <a:buNone/>
            </a:pPr>
            <a:r>
              <a:rPr lang="en" sz="1600" b="1">
                <a:solidFill>
                  <a:srgbClr val="000000"/>
                </a:solidFill>
              </a:rPr>
              <a:t>In the registry editor find the section that controls Explorer and enter the advanced section. From here add a DWORD called “EncryptionContextMenu”</a:t>
            </a:r>
          </a:p>
          <a:p>
            <a:pPr lvl="0" rtl="0">
              <a:spcBef>
                <a:spcPts val="0"/>
              </a:spcBef>
              <a:buNone/>
            </a:pPr>
            <a:r>
              <a:rPr lang="en" sz="1600" b="1">
                <a:solidFill>
                  <a:srgbClr val="000000"/>
                </a:solidFill>
              </a:rPr>
              <a:t>Give it a value of 1 to activate it and you can now encrypt and decrypt files from the context menu.</a:t>
            </a:r>
          </a:p>
          <a:p>
            <a:pPr rtl="0">
              <a:spcBef>
                <a:spcPts val="0"/>
              </a:spcBef>
              <a:buNone/>
            </a:pPr>
            <a:r>
              <a:rPr lang="en" sz="1600" b="1">
                <a:solidFill>
                  <a:srgbClr val="FF0000"/>
                </a:solidFill>
              </a:rPr>
              <a:t>HKEY_CURRENT_USER\Software/Microsoft\Windows\CurrentVersion\Explorer\Advanced</a:t>
            </a:r>
          </a:p>
          <a:p>
            <a:pPr rtl="0">
              <a:spcBef>
                <a:spcPts val="0"/>
              </a:spcBef>
              <a:buNone/>
            </a:pPr>
            <a:r>
              <a:rPr lang="en" sz="1600" b="1">
                <a:solidFill>
                  <a:srgbClr val="000000"/>
                </a:solidFill>
              </a:rPr>
              <a:t>Make a new 32-bit DWORD value called ‘EncryptionContextMenu’</a:t>
            </a:r>
          </a:p>
          <a:p>
            <a:pPr lvl="0" rtl="0">
              <a:spcBef>
                <a:spcPts val="0"/>
              </a:spcBef>
              <a:buNone/>
            </a:pPr>
            <a:r>
              <a:rPr lang="en" sz="1600" b="1">
                <a:solidFill>
                  <a:srgbClr val="000000"/>
                </a:solidFill>
              </a:rPr>
              <a:t>Assign it a value of one.</a:t>
            </a:r>
          </a:p>
        </p:txBody>
      </p:sp>
      <p:pic>
        <p:nvPicPr>
          <p:cNvPr id="297" name="Shape 297"/>
          <p:cNvPicPr preferRelativeResize="0"/>
          <p:nvPr/>
        </p:nvPicPr>
        <p:blipFill>
          <a:blip r:embed="rId3">
            <a:alphaModFix/>
          </a:blip>
          <a:stretch>
            <a:fillRect/>
          </a:stretch>
        </p:blipFill>
        <p:spPr>
          <a:xfrm>
            <a:off x="4031503" y="889200"/>
            <a:ext cx="4036825" cy="736199"/>
          </a:xfrm>
          <a:prstGeom prst="rect">
            <a:avLst/>
          </a:prstGeom>
          <a:noFill/>
          <a:ln>
            <a:noFill/>
          </a:ln>
        </p:spPr>
      </p:pic>
      <p:pic>
        <p:nvPicPr>
          <p:cNvPr id="298" name="Shape 298"/>
          <p:cNvPicPr preferRelativeResize="0"/>
          <p:nvPr/>
        </p:nvPicPr>
        <p:blipFill>
          <a:blip r:embed="rId4">
            <a:alphaModFix/>
          </a:blip>
          <a:stretch>
            <a:fillRect/>
          </a:stretch>
        </p:blipFill>
        <p:spPr>
          <a:xfrm>
            <a:off x="4031487" y="1805150"/>
            <a:ext cx="2066925" cy="2819400"/>
          </a:xfrm>
          <a:prstGeom prst="rect">
            <a:avLst/>
          </a:prstGeom>
          <a:noFill/>
          <a:ln>
            <a:noFill/>
          </a:ln>
        </p:spPr>
      </p:pic>
      <p:sp>
        <p:nvSpPr>
          <p:cNvPr id="299" name="Shape 299"/>
          <p:cNvSpPr/>
          <p:nvPr/>
        </p:nvSpPr>
        <p:spPr>
          <a:xfrm>
            <a:off x="4555375" y="2545000"/>
            <a:ext cx="555899" cy="213899"/>
          </a:xfrm>
          <a:prstGeom prst="ellipse">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300" name="Shape 300"/>
          <p:cNvPicPr preferRelativeResize="0"/>
          <p:nvPr/>
        </p:nvPicPr>
        <p:blipFill>
          <a:blip r:embed="rId5">
            <a:alphaModFix/>
          </a:blip>
          <a:stretch>
            <a:fillRect/>
          </a:stretch>
        </p:blipFill>
        <p:spPr>
          <a:xfrm>
            <a:off x="4764556" y="538850"/>
            <a:ext cx="4329344" cy="46146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306" name="Shape 306"/>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3000" b="1">
                <a:solidFill>
                  <a:srgbClr val="000000"/>
                </a:solidFill>
              </a:rPr>
              <a:t>Customize the Default Screensavers</a:t>
            </a:r>
          </a:p>
        </p:txBody>
      </p:sp>
      <p:sp>
        <p:nvSpPr>
          <p:cNvPr id="307" name="Shape 307"/>
          <p:cNvSpPr txBox="1">
            <a:spLocks noGrp="1"/>
          </p:cNvSpPr>
          <p:nvPr>
            <p:ph type="body" idx="1"/>
          </p:nvPr>
        </p:nvSpPr>
        <p:spPr>
          <a:xfrm>
            <a:off x="531375" y="393925"/>
            <a:ext cx="3382500" cy="4749899"/>
          </a:xfrm>
          <a:prstGeom prst="rect">
            <a:avLst/>
          </a:prstGeom>
        </p:spPr>
        <p:txBody>
          <a:bodyPr lIns="91425" tIns="91425" rIns="91425" bIns="91425" anchor="t" anchorCtr="0">
            <a:noAutofit/>
          </a:bodyPr>
          <a:lstStyle/>
          <a:p>
            <a:pPr rtl="0">
              <a:spcBef>
                <a:spcPts val="0"/>
              </a:spcBef>
              <a:buNone/>
            </a:pPr>
            <a:r>
              <a:rPr lang="en" b="1">
                <a:solidFill>
                  <a:srgbClr val="000000"/>
                </a:solidFill>
              </a:rPr>
              <a:t>Navigate to </a:t>
            </a:r>
          </a:p>
          <a:p>
            <a:pPr rtl="0">
              <a:spcBef>
                <a:spcPts val="0"/>
              </a:spcBef>
              <a:buNone/>
            </a:pPr>
            <a:r>
              <a:rPr lang="en" b="1">
                <a:solidFill>
                  <a:srgbClr val="FF0000"/>
                </a:solidFill>
              </a:rPr>
              <a:t>HKEY_CURRENT_USER\Software\Microsoft\Windows\Current Version\Screensavers</a:t>
            </a:r>
          </a:p>
          <a:p>
            <a:pPr lvl="0" rtl="0">
              <a:spcBef>
                <a:spcPts val="0"/>
              </a:spcBef>
              <a:buNone/>
            </a:pPr>
            <a:r>
              <a:rPr lang="en" b="1">
                <a:solidFill>
                  <a:srgbClr val="000000"/>
                </a:solidFill>
              </a:rPr>
              <a:t>Edit the screensaver of your choice.</a:t>
            </a:r>
          </a:p>
        </p:txBody>
      </p:sp>
      <p:pic>
        <p:nvPicPr>
          <p:cNvPr id="308" name="Shape 308"/>
          <p:cNvPicPr preferRelativeResize="0"/>
          <p:nvPr/>
        </p:nvPicPr>
        <p:blipFill>
          <a:blip r:embed="rId3">
            <a:alphaModFix/>
          </a:blip>
          <a:stretch>
            <a:fillRect/>
          </a:stretch>
        </p:blipFill>
        <p:spPr>
          <a:xfrm>
            <a:off x="4823991" y="538850"/>
            <a:ext cx="4320009" cy="46046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314" name="Shape 314"/>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b="1">
                <a:solidFill>
                  <a:srgbClr val="000000"/>
                </a:solidFill>
              </a:rPr>
              <a:t>Skip the Annoying “Use the Web service to find the correct program” Dialog</a:t>
            </a:r>
          </a:p>
        </p:txBody>
      </p:sp>
      <p:sp>
        <p:nvSpPr>
          <p:cNvPr id="315" name="Shape 315"/>
          <p:cNvSpPr txBox="1">
            <a:spLocks noGrp="1"/>
          </p:cNvSpPr>
          <p:nvPr>
            <p:ph type="body" idx="1"/>
          </p:nvPr>
        </p:nvSpPr>
        <p:spPr>
          <a:xfrm>
            <a:off x="531375" y="393925"/>
            <a:ext cx="3382500" cy="4749899"/>
          </a:xfrm>
          <a:prstGeom prst="rect">
            <a:avLst/>
          </a:prstGeom>
        </p:spPr>
        <p:txBody>
          <a:bodyPr lIns="91425" tIns="91425" rIns="91425" bIns="91425" anchor="t" anchorCtr="0">
            <a:noAutofit/>
          </a:bodyPr>
          <a:lstStyle/>
          <a:p>
            <a:pPr rtl="0">
              <a:spcBef>
                <a:spcPts val="0"/>
              </a:spcBef>
              <a:buNone/>
            </a:pPr>
            <a:r>
              <a:rPr lang="en" b="1">
                <a:solidFill>
                  <a:srgbClr val="000000"/>
                </a:solidFill>
              </a:rPr>
              <a:t>To skip this dialogue find the part of RegEdit that controls Explorer.</a:t>
            </a:r>
          </a:p>
          <a:p>
            <a:pPr rtl="0">
              <a:spcBef>
                <a:spcPts val="0"/>
              </a:spcBef>
              <a:buNone/>
            </a:pPr>
            <a:endParaRPr b="1">
              <a:solidFill>
                <a:srgbClr val="000000"/>
              </a:solidFill>
            </a:endParaRPr>
          </a:p>
          <a:p>
            <a:pPr rtl="0">
              <a:spcBef>
                <a:spcPts val="0"/>
              </a:spcBef>
              <a:buNone/>
            </a:pPr>
            <a:endParaRPr b="1">
              <a:solidFill>
                <a:srgbClr val="000000"/>
              </a:solidFill>
            </a:endParaRPr>
          </a:p>
          <a:p>
            <a:pPr lvl="0" rtl="0">
              <a:spcBef>
                <a:spcPts val="0"/>
              </a:spcBef>
              <a:buNone/>
            </a:pPr>
            <a:r>
              <a:rPr lang="en" b="1">
                <a:solidFill>
                  <a:srgbClr val="000000"/>
                </a:solidFill>
              </a:rPr>
              <a:t>Next, add a new DWORD and edit it to match the one on the right.</a:t>
            </a:r>
          </a:p>
        </p:txBody>
      </p:sp>
      <p:pic>
        <p:nvPicPr>
          <p:cNvPr id="316" name="Shape 316"/>
          <p:cNvPicPr preferRelativeResize="0"/>
          <p:nvPr/>
        </p:nvPicPr>
        <p:blipFill>
          <a:blip r:embed="rId3">
            <a:alphaModFix/>
          </a:blip>
          <a:stretch>
            <a:fillRect/>
          </a:stretch>
        </p:blipFill>
        <p:spPr>
          <a:xfrm>
            <a:off x="3913875" y="538850"/>
            <a:ext cx="3219450" cy="762000"/>
          </a:xfrm>
          <a:prstGeom prst="rect">
            <a:avLst/>
          </a:prstGeom>
          <a:noFill/>
          <a:ln>
            <a:noFill/>
          </a:ln>
        </p:spPr>
      </p:pic>
      <p:pic>
        <p:nvPicPr>
          <p:cNvPr id="317" name="Shape 317"/>
          <p:cNvPicPr preferRelativeResize="0"/>
          <p:nvPr/>
        </p:nvPicPr>
        <p:blipFill>
          <a:blip r:embed="rId4">
            <a:alphaModFix/>
          </a:blip>
          <a:stretch>
            <a:fillRect/>
          </a:stretch>
        </p:blipFill>
        <p:spPr>
          <a:xfrm>
            <a:off x="3990075" y="2050562"/>
            <a:ext cx="3067050" cy="18764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94" name="Shape 94"/>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800" b="1">
                <a:solidFill>
                  <a:srgbClr val="000000"/>
                </a:solidFill>
              </a:rPr>
              <a:t>Stop Windows from Hijacking the Power Button</a:t>
            </a:r>
          </a:p>
        </p:txBody>
      </p:sp>
      <p:sp>
        <p:nvSpPr>
          <p:cNvPr id="95" name="Shape 95"/>
          <p:cNvSpPr txBox="1">
            <a:spLocks noGrp="1"/>
          </p:cNvSpPr>
          <p:nvPr>
            <p:ph type="body" idx="1"/>
          </p:nvPr>
        </p:nvSpPr>
        <p:spPr>
          <a:xfrm>
            <a:off x="531475" y="538850"/>
            <a:ext cx="4285500" cy="4141499"/>
          </a:xfrm>
          <a:prstGeom prst="rect">
            <a:avLst/>
          </a:prstGeom>
        </p:spPr>
        <p:txBody>
          <a:bodyPr lIns="91425" tIns="91425" rIns="91425" bIns="91425" anchor="t" anchorCtr="0">
            <a:noAutofit/>
          </a:bodyPr>
          <a:lstStyle/>
          <a:p>
            <a:pPr lvl="0" rtl="0">
              <a:spcBef>
                <a:spcPts val="0"/>
              </a:spcBef>
              <a:buNone/>
            </a:pPr>
            <a:r>
              <a:rPr lang="en" sz="2300" b="1">
                <a:solidFill>
                  <a:schemeClr val="dk1"/>
                </a:solidFill>
              </a:rPr>
              <a:t>To turn off force updating navigate to HKEY_CURRENT_USER\Software\Policies\Microsoft\Windows\WindowsUpdate\AU (You will need to add the last two keys.) Then add a sub key of DWORD (32-bit). Name it ‘NoAUAsDefaultShutdownOption’. Set it to one.</a:t>
            </a:r>
          </a:p>
        </p:txBody>
      </p:sp>
      <p:pic>
        <p:nvPicPr>
          <p:cNvPr id="96" name="Shape 96"/>
          <p:cNvPicPr preferRelativeResize="0"/>
          <p:nvPr/>
        </p:nvPicPr>
        <p:blipFill>
          <a:blip r:embed="rId3">
            <a:alphaModFix/>
          </a:blip>
          <a:stretch>
            <a:fillRect/>
          </a:stretch>
        </p:blipFill>
        <p:spPr>
          <a:xfrm>
            <a:off x="4816978" y="531375"/>
            <a:ext cx="4327021" cy="46121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323" name="Shape 323"/>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3000" b="1">
                <a:solidFill>
                  <a:srgbClr val="000000"/>
                </a:solidFill>
              </a:rPr>
              <a:t>Disable Caps Lock Key</a:t>
            </a:r>
          </a:p>
        </p:txBody>
      </p:sp>
      <p:sp>
        <p:nvSpPr>
          <p:cNvPr id="324" name="Shape 324"/>
          <p:cNvSpPr txBox="1">
            <a:spLocks noGrp="1"/>
          </p:cNvSpPr>
          <p:nvPr>
            <p:ph type="body" idx="1"/>
          </p:nvPr>
        </p:nvSpPr>
        <p:spPr>
          <a:xfrm>
            <a:off x="531375" y="393925"/>
            <a:ext cx="3382500" cy="2825999"/>
          </a:xfrm>
          <a:prstGeom prst="rect">
            <a:avLst/>
          </a:prstGeom>
        </p:spPr>
        <p:txBody>
          <a:bodyPr lIns="91425" tIns="91425" rIns="91425" bIns="91425" anchor="t" anchorCtr="0">
            <a:noAutofit/>
          </a:bodyPr>
          <a:lstStyle/>
          <a:p>
            <a:pPr lvl="0" rtl="0">
              <a:spcBef>
                <a:spcPts val="0"/>
              </a:spcBef>
              <a:buNone/>
            </a:pPr>
            <a:r>
              <a:rPr lang="en" b="1">
                <a:solidFill>
                  <a:srgbClr val="000000"/>
                </a:solidFill>
              </a:rPr>
              <a:t>Turning off the capslock key is found in the Keyboard Layout section of RegEdit. Once inside add a new Binary Value, and set it as shown on the right</a:t>
            </a:r>
          </a:p>
        </p:txBody>
      </p:sp>
      <p:pic>
        <p:nvPicPr>
          <p:cNvPr id="325" name="Shape 325"/>
          <p:cNvPicPr preferRelativeResize="0"/>
          <p:nvPr/>
        </p:nvPicPr>
        <p:blipFill>
          <a:blip r:embed="rId3">
            <a:alphaModFix/>
          </a:blip>
          <a:stretch>
            <a:fillRect/>
          </a:stretch>
        </p:blipFill>
        <p:spPr>
          <a:xfrm>
            <a:off x="3913862" y="538850"/>
            <a:ext cx="1571625" cy="457200"/>
          </a:xfrm>
          <a:prstGeom prst="rect">
            <a:avLst/>
          </a:prstGeom>
          <a:noFill/>
          <a:ln>
            <a:noFill/>
          </a:ln>
        </p:spPr>
      </p:pic>
      <p:pic>
        <p:nvPicPr>
          <p:cNvPr id="326" name="Shape 326"/>
          <p:cNvPicPr preferRelativeResize="0"/>
          <p:nvPr/>
        </p:nvPicPr>
        <p:blipFill>
          <a:blip r:embed="rId4">
            <a:alphaModFix/>
          </a:blip>
          <a:stretch>
            <a:fillRect/>
          </a:stretch>
        </p:blipFill>
        <p:spPr>
          <a:xfrm>
            <a:off x="2789537" y="3219975"/>
            <a:ext cx="5800725" cy="1200150"/>
          </a:xfrm>
          <a:prstGeom prst="rect">
            <a:avLst/>
          </a:prstGeom>
          <a:noFill/>
          <a:ln>
            <a:noFill/>
          </a:ln>
        </p:spPr>
      </p:pic>
      <p:pic>
        <p:nvPicPr>
          <p:cNvPr id="327" name="Shape 327"/>
          <p:cNvPicPr preferRelativeResize="0"/>
          <p:nvPr/>
        </p:nvPicPr>
        <p:blipFill>
          <a:blip r:embed="rId5">
            <a:alphaModFix/>
          </a:blip>
          <a:stretch>
            <a:fillRect/>
          </a:stretch>
        </p:blipFill>
        <p:spPr>
          <a:xfrm>
            <a:off x="5611748" y="538850"/>
            <a:ext cx="3078624" cy="26811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333" name="Shape 333"/>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Add Control Panel to the Desktop Right-Click Menu</a:t>
            </a:r>
          </a:p>
        </p:txBody>
      </p:sp>
      <p:sp>
        <p:nvSpPr>
          <p:cNvPr id="334" name="Shape 334"/>
          <p:cNvSpPr txBox="1">
            <a:spLocks noGrp="1"/>
          </p:cNvSpPr>
          <p:nvPr>
            <p:ph type="body" idx="1"/>
          </p:nvPr>
        </p:nvSpPr>
        <p:spPr>
          <a:xfrm>
            <a:off x="531375" y="393925"/>
            <a:ext cx="4242599" cy="4749899"/>
          </a:xfrm>
          <a:prstGeom prst="rect">
            <a:avLst/>
          </a:prstGeom>
        </p:spPr>
        <p:txBody>
          <a:bodyPr lIns="91425" tIns="91425" rIns="91425" bIns="91425" anchor="t" anchorCtr="0">
            <a:noAutofit/>
          </a:bodyPr>
          <a:lstStyle/>
          <a:p>
            <a:pPr rtl="0">
              <a:spcBef>
                <a:spcPts val="0"/>
              </a:spcBef>
              <a:buNone/>
            </a:pPr>
            <a:r>
              <a:rPr lang="en" b="1">
                <a:solidFill>
                  <a:srgbClr val="000000"/>
                </a:solidFill>
              </a:rPr>
              <a:t>Navigate to </a:t>
            </a:r>
            <a:r>
              <a:rPr lang="en" b="1">
                <a:solidFill>
                  <a:srgbClr val="FF0000"/>
                </a:solidFill>
              </a:rPr>
              <a:t>HKEY_CLASSES_ROOT\Directory\Background\shell</a:t>
            </a:r>
          </a:p>
          <a:p>
            <a:pPr rtl="0">
              <a:spcBef>
                <a:spcPts val="0"/>
              </a:spcBef>
              <a:buNone/>
            </a:pPr>
            <a:r>
              <a:rPr lang="en" b="1">
                <a:solidFill>
                  <a:srgbClr val="000000"/>
                </a:solidFill>
              </a:rPr>
              <a:t>Add a new key named ‘Control Panel’, under Control Panel add another key named ‘command’.</a:t>
            </a:r>
          </a:p>
          <a:p>
            <a:pPr lvl="0" rtl="0">
              <a:spcBef>
                <a:spcPts val="0"/>
              </a:spcBef>
              <a:buNone/>
            </a:pPr>
            <a:r>
              <a:rPr lang="en" b="1">
                <a:solidFill>
                  <a:srgbClr val="000000"/>
                </a:solidFill>
              </a:rPr>
              <a:t>Set the default value of command to ‘rundll32.exe shell32.dll,Control_RunDLL</a:t>
            </a:r>
          </a:p>
        </p:txBody>
      </p:sp>
      <p:pic>
        <p:nvPicPr>
          <p:cNvPr id="335" name="Shape 335"/>
          <p:cNvPicPr preferRelativeResize="0"/>
          <p:nvPr/>
        </p:nvPicPr>
        <p:blipFill>
          <a:blip r:embed="rId3">
            <a:alphaModFix/>
          </a:blip>
          <a:stretch>
            <a:fillRect/>
          </a:stretch>
        </p:blipFill>
        <p:spPr>
          <a:xfrm>
            <a:off x="4773891" y="538850"/>
            <a:ext cx="4320009" cy="46046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341" name="Shape 341"/>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Add Defragment to the Right-Click Menu for a Drive</a:t>
            </a:r>
          </a:p>
        </p:txBody>
      </p:sp>
      <p:sp>
        <p:nvSpPr>
          <p:cNvPr id="342" name="Shape 342"/>
          <p:cNvSpPr txBox="1">
            <a:spLocks noGrp="1"/>
          </p:cNvSpPr>
          <p:nvPr>
            <p:ph type="body" idx="1"/>
          </p:nvPr>
        </p:nvSpPr>
        <p:spPr>
          <a:xfrm>
            <a:off x="531375" y="393925"/>
            <a:ext cx="3382500" cy="4749899"/>
          </a:xfrm>
          <a:prstGeom prst="rect">
            <a:avLst/>
          </a:prstGeom>
        </p:spPr>
        <p:txBody>
          <a:bodyPr lIns="91425" tIns="91425" rIns="91425" bIns="91425" anchor="t" anchorCtr="0">
            <a:noAutofit/>
          </a:bodyPr>
          <a:lstStyle/>
          <a:p>
            <a:pPr rtl="0">
              <a:spcBef>
                <a:spcPts val="0"/>
              </a:spcBef>
              <a:buNone/>
            </a:pPr>
            <a:r>
              <a:rPr lang="en" b="1">
                <a:solidFill>
                  <a:srgbClr val="000000"/>
                </a:solidFill>
              </a:rPr>
              <a:t>To add “Defragment” to the context menu…</a:t>
            </a:r>
          </a:p>
          <a:p>
            <a:pPr marL="457200" lvl="0" indent="-355600" rtl="0">
              <a:spcBef>
                <a:spcPts val="0"/>
              </a:spcBef>
              <a:buClr>
                <a:srgbClr val="000000"/>
              </a:buClr>
              <a:buSzPct val="100000"/>
              <a:buFont typeface="Bitter"/>
              <a:buAutoNum type="arabicPeriod"/>
            </a:pPr>
            <a:r>
              <a:rPr lang="en" b="1">
                <a:solidFill>
                  <a:srgbClr val="000000"/>
                </a:solidFill>
              </a:rPr>
              <a:t>Open RegEdit</a:t>
            </a:r>
          </a:p>
          <a:p>
            <a:pPr marL="457200" lvl="0" indent="-355600" rtl="0">
              <a:spcBef>
                <a:spcPts val="0"/>
              </a:spcBef>
              <a:buClr>
                <a:srgbClr val="000000"/>
              </a:buClr>
              <a:buSzPct val="100000"/>
              <a:buFont typeface="Bitter"/>
              <a:buAutoNum type="arabicPeriod"/>
            </a:pPr>
            <a:r>
              <a:rPr lang="en" b="1">
                <a:solidFill>
                  <a:srgbClr val="000000"/>
                </a:solidFill>
              </a:rPr>
              <a:t>Navigate to the Drive section</a:t>
            </a:r>
          </a:p>
          <a:p>
            <a:pPr marL="457200" lvl="0" indent="-355600" rtl="0">
              <a:spcBef>
                <a:spcPts val="0"/>
              </a:spcBef>
              <a:buClr>
                <a:srgbClr val="000000"/>
              </a:buClr>
              <a:buSzPct val="100000"/>
              <a:buFont typeface="Bitter"/>
              <a:buAutoNum type="arabicPeriod"/>
            </a:pPr>
            <a:r>
              <a:rPr lang="en" b="1">
                <a:solidFill>
                  <a:srgbClr val="000000"/>
                </a:solidFill>
              </a:rPr>
              <a:t>Create a new Key called “runas” and a subkey, “Command”</a:t>
            </a:r>
          </a:p>
          <a:p>
            <a:pPr marL="457200" lvl="0" indent="-355600" rtl="0">
              <a:spcBef>
                <a:spcPts val="0"/>
              </a:spcBef>
              <a:buClr>
                <a:srgbClr val="000000"/>
              </a:buClr>
              <a:buSzPct val="100000"/>
              <a:buFont typeface="Bitter"/>
              <a:buAutoNum type="arabicPeriod"/>
            </a:pPr>
            <a:r>
              <a:rPr lang="en" b="1">
                <a:solidFill>
                  <a:srgbClr val="000000"/>
                </a:solidFill>
              </a:rPr>
              <a:t>Set the Command Key data to “defrag %1 -v”</a:t>
            </a:r>
          </a:p>
        </p:txBody>
      </p:sp>
      <p:pic>
        <p:nvPicPr>
          <p:cNvPr id="343" name="Shape 343"/>
          <p:cNvPicPr preferRelativeResize="0"/>
          <p:nvPr/>
        </p:nvPicPr>
        <p:blipFill>
          <a:blip r:embed="rId3">
            <a:alphaModFix/>
          </a:blip>
          <a:stretch>
            <a:fillRect/>
          </a:stretch>
        </p:blipFill>
        <p:spPr>
          <a:xfrm>
            <a:off x="6074462" y="538850"/>
            <a:ext cx="2536075" cy="1418024"/>
          </a:xfrm>
          <a:prstGeom prst="rect">
            <a:avLst/>
          </a:prstGeom>
          <a:noFill/>
          <a:ln>
            <a:noFill/>
          </a:ln>
        </p:spPr>
      </p:pic>
      <p:pic>
        <p:nvPicPr>
          <p:cNvPr id="344" name="Shape 344"/>
          <p:cNvPicPr preferRelativeResize="0"/>
          <p:nvPr/>
        </p:nvPicPr>
        <p:blipFill>
          <a:blip r:embed="rId4">
            <a:alphaModFix/>
          </a:blip>
          <a:stretch>
            <a:fillRect/>
          </a:stretch>
        </p:blipFill>
        <p:spPr>
          <a:xfrm>
            <a:off x="3913875" y="538850"/>
            <a:ext cx="2160600" cy="2449225"/>
          </a:xfrm>
          <a:prstGeom prst="rect">
            <a:avLst/>
          </a:prstGeom>
          <a:noFill/>
          <a:ln>
            <a:noFill/>
          </a:ln>
        </p:spPr>
      </p:pic>
      <p:pic>
        <p:nvPicPr>
          <p:cNvPr id="345" name="Shape 345"/>
          <p:cNvPicPr preferRelativeResize="0"/>
          <p:nvPr/>
        </p:nvPicPr>
        <p:blipFill>
          <a:blip r:embed="rId5">
            <a:alphaModFix/>
          </a:blip>
          <a:stretch>
            <a:fillRect/>
          </a:stretch>
        </p:blipFill>
        <p:spPr>
          <a:xfrm>
            <a:off x="3913875" y="3262775"/>
            <a:ext cx="3086100" cy="4572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ctrTitle"/>
          </p:nvPr>
        </p:nvSpPr>
        <p:spPr>
          <a:xfrm>
            <a:off x="2503150" y="1991850"/>
            <a:ext cx="5633399" cy="1158000"/>
          </a:xfrm>
          <a:prstGeom prst="rect">
            <a:avLst/>
          </a:prstGeom>
        </p:spPr>
        <p:txBody>
          <a:bodyPr lIns="91425" tIns="91425" rIns="91425" bIns="91425" anchor="ctr" anchorCtr="0">
            <a:noAutofit/>
          </a:bodyPr>
          <a:lstStyle/>
          <a:p>
            <a:pPr lvl="0" rtl="0">
              <a:spcBef>
                <a:spcPts val="0"/>
              </a:spcBef>
              <a:buNone/>
            </a:pPr>
            <a:r>
              <a:rPr lang="en"/>
              <a:t>REGEDIT Part 2</a:t>
            </a:r>
          </a:p>
        </p:txBody>
      </p:sp>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356" name="Shape 356"/>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357" name="Shape 357"/>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Add Control Panel to “My Computer”</a:t>
            </a:r>
          </a:p>
        </p:txBody>
      </p:sp>
      <p:sp>
        <p:nvSpPr>
          <p:cNvPr id="358" name="Shape 358"/>
          <p:cNvSpPr txBox="1">
            <a:spLocks noGrp="1"/>
          </p:cNvSpPr>
          <p:nvPr>
            <p:ph type="body" idx="1"/>
          </p:nvPr>
        </p:nvSpPr>
        <p:spPr>
          <a:xfrm>
            <a:off x="531375" y="401325"/>
            <a:ext cx="2768999" cy="47424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b="1">
                <a:solidFill>
                  <a:schemeClr val="dk1"/>
                </a:solidFill>
              </a:rPr>
              <a:t>Navigate to </a:t>
            </a:r>
            <a:r>
              <a:rPr lang="en" sz="1800" b="1">
                <a:solidFill>
                  <a:srgbClr val="FF0000"/>
                </a:solidFill>
              </a:rPr>
              <a:t>HKEY_LOCAL_MACHINE\Software\Microsoft\Windows\CurrentVersion\Explorer\MyComputer\NameSpace</a:t>
            </a:r>
          </a:p>
          <a:p>
            <a:pPr lvl="0" rtl="0">
              <a:spcBef>
                <a:spcPts val="0"/>
              </a:spcBef>
              <a:buNone/>
            </a:pPr>
            <a:r>
              <a:rPr lang="en" sz="1800" b="1">
                <a:solidFill>
                  <a:schemeClr val="dk1"/>
                </a:solidFill>
              </a:rPr>
              <a:t>Make a new key and name it ‘</a:t>
            </a:r>
            <a:r>
              <a:rPr lang="en" sz="1800" b="1">
                <a:solidFill>
                  <a:srgbClr val="000000"/>
                </a:solidFill>
              </a:rPr>
              <a:t>{26EE0668-A00A-44D7-9371-BEB064C98683}’</a:t>
            </a:r>
          </a:p>
          <a:p>
            <a:pPr lvl="0" rtl="0">
              <a:spcBef>
                <a:spcPts val="0"/>
              </a:spcBef>
              <a:buClr>
                <a:schemeClr val="dk1"/>
              </a:buClr>
              <a:buFont typeface="Arial"/>
              <a:buNone/>
            </a:pPr>
            <a:endParaRPr sz="1800" b="1">
              <a:solidFill>
                <a:srgbClr val="000000"/>
              </a:solidFill>
            </a:endParaRPr>
          </a:p>
          <a:p>
            <a:pPr lvl="0" rtl="0">
              <a:spcBef>
                <a:spcPts val="0"/>
              </a:spcBef>
              <a:buNone/>
            </a:pPr>
            <a:endParaRPr sz="1800" b="1">
              <a:solidFill>
                <a:srgbClr val="000000"/>
              </a:solidFill>
            </a:endParaRPr>
          </a:p>
        </p:txBody>
      </p:sp>
      <p:pic>
        <p:nvPicPr>
          <p:cNvPr id="359" name="Shape 359"/>
          <p:cNvPicPr preferRelativeResize="0"/>
          <p:nvPr/>
        </p:nvPicPr>
        <p:blipFill>
          <a:blip r:embed="rId3">
            <a:alphaModFix/>
          </a:blip>
          <a:stretch>
            <a:fillRect/>
          </a:stretch>
        </p:blipFill>
        <p:spPr>
          <a:xfrm>
            <a:off x="3300492" y="538849"/>
            <a:ext cx="5843508" cy="460464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365" name="Shape 365"/>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366" name="Shape 366"/>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Increase the Speed of the Aero Taskbar Thumbnails</a:t>
            </a:r>
          </a:p>
        </p:txBody>
      </p:sp>
      <p:sp>
        <p:nvSpPr>
          <p:cNvPr id="367" name="Shape 367"/>
          <p:cNvSpPr txBox="1">
            <a:spLocks noGrp="1"/>
          </p:cNvSpPr>
          <p:nvPr>
            <p:ph type="body" idx="1"/>
          </p:nvPr>
        </p:nvSpPr>
        <p:spPr>
          <a:xfrm>
            <a:off x="531375" y="393925"/>
            <a:ext cx="2395500" cy="4749899"/>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b="1">
                <a:solidFill>
                  <a:schemeClr val="dk1"/>
                </a:solidFill>
              </a:rPr>
              <a:t>Navigate to </a:t>
            </a:r>
            <a:r>
              <a:rPr lang="en" sz="1800" b="1">
                <a:solidFill>
                  <a:srgbClr val="FF0000"/>
                </a:solidFill>
              </a:rPr>
              <a:t>HKEY_CURRENT_USER\Software\Microsoft\Windows\CurrentVersion\Explorer\Advanced</a:t>
            </a:r>
          </a:p>
          <a:p>
            <a:pPr lvl="0" rtl="0">
              <a:spcBef>
                <a:spcPts val="0"/>
              </a:spcBef>
              <a:buNone/>
            </a:pPr>
            <a:r>
              <a:rPr lang="en" sz="1800" b="1">
                <a:solidFill>
                  <a:schemeClr val="dk1"/>
                </a:solidFill>
              </a:rPr>
              <a:t>Make a new key and name it ‘ExtendUIHoverTime’</a:t>
            </a:r>
          </a:p>
          <a:p>
            <a:pPr lvl="0" rtl="0">
              <a:spcBef>
                <a:spcPts val="0"/>
              </a:spcBef>
              <a:buNone/>
            </a:pPr>
            <a:r>
              <a:rPr lang="en" sz="1800" b="1">
                <a:solidFill>
                  <a:schemeClr val="dk1"/>
                </a:solidFill>
              </a:rPr>
              <a:t>Set Value to 1</a:t>
            </a:r>
          </a:p>
          <a:p>
            <a:pPr lvl="0" rtl="0">
              <a:spcBef>
                <a:spcPts val="0"/>
              </a:spcBef>
              <a:buClr>
                <a:schemeClr val="dk1"/>
              </a:buClr>
              <a:buFont typeface="Arial"/>
              <a:buNone/>
            </a:pPr>
            <a:endParaRPr sz="1800" b="1">
              <a:solidFill>
                <a:schemeClr val="dk1"/>
              </a:solidFill>
            </a:endParaRPr>
          </a:p>
          <a:p>
            <a:pPr lvl="0" rtl="0">
              <a:spcBef>
                <a:spcPts val="0"/>
              </a:spcBef>
              <a:buNone/>
            </a:pPr>
            <a:endParaRPr b="1">
              <a:solidFill>
                <a:srgbClr val="000000"/>
              </a:solidFill>
            </a:endParaRPr>
          </a:p>
        </p:txBody>
      </p:sp>
      <p:pic>
        <p:nvPicPr>
          <p:cNvPr id="368" name="Shape 368"/>
          <p:cNvPicPr preferRelativeResize="0"/>
          <p:nvPr/>
        </p:nvPicPr>
        <p:blipFill>
          <a:blip r:embed="rId3">
            <a:alphaModFix/>
          </a:blip>
          <a:stretch>
            <a:fillRect/>
          </a:stretch>
        </p:blipFill>
        <p:spPr>
          <a:xfrm>
            <a:off x="2927029" y="538850"/>
            <a:ext cx="6216970" cy="46046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374" name="Shape 374"/>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375" name="Shape 375"/>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300" b="1">
                <a:solidFill>
                  <a:srgbClr val="000000"/>
                </a:solidFill>
              </a:rPr>
              <a:t>Remove Programs from the Open With Menu in Explorer</a:t>
            </a:r>
          </a:p>
        </p:txBody>
      </p:sp>
      <p:sp>
        <p:nvSpPr>
          <p:cNvPr id="376" name="Shape 376"/>
          <p:cNvSpPr txBox="1">
            <a:spLocks noGrp="1"/>
          </p:cNvSpPr>
          <p:nvPr>
            <p:ph type="body" idx="1"/>
          </p:nvPr>
        </p:nvSpPr>
        <p:spPr>
          <a:xfrm>
            <a:off x="531375" y="393925"/>
            <a:ext cx="3382500" cy="4749899"/>
          </a:xfrm>
          <a:prstGeom prst="rect">
            <a:avLst/>
          </a:prstGeom>
        </p:spPr>
        <p:txBody>
          <a:bodyPr lIns="91425" tIns="91425" rIns="91425" bIns="91425" anchor="t" anchorCtr="0">
            <a:noAutofit/>
          </a:bodyPr>
          <a:lstStyle/>
          <a:p>
            <a:pPr rtl="0">
              <a:spcBef>
                <a:spcPts val="0"/>
              </a:spcBef>
              <a:buNone/>
            </a:pPr>
            <a:r>
              <a:rPr lang="en" b="1">
                <a:solidFill>
                  <a:srgbClr val="000000"/>
                </a:solidFill>
              </a:rPr>
              <a:t>Navigate to</a:t>
            </a:r>
          </a:p>
          <a:p>
            <a:pPr rtl="0">
              <a:spcBef>
                <a:spcPts val="0"/>
              </a:spcBef>
              <a:buNone/>
            </a:pPr>
            <a:r>
              <a:rPr lang="en" b="1">
                <a:solidFill>
                  <a:srgbClr val="FF0000"/>
                </a:solidFill>
              </a:rPr>
              <a:t>HKEY_CURRENT_USER\Software\Microsoft\Windows\CurrentVersion\Explorer\FileEXts\</a:t>
            </a:r>
          </a:p>
          <a:p>
            <a:pPr lvl="0" rtl="0">
              <a:spcBef>
                <a:spcPts val="0"/>
              </a:spcBef>
              <a:buNone/>
            </a:pPr>
            <a:r>
              <a:rPr lang="en" b="1">
                <a:solidFill>
                  <a:srgbClr val="000000"/>
                </a:solidFill>
              </a:rPr>
              <a:t>Select the file extension, delete the key that list the program.</a:t>
            </a:r>
          </a:p>
        </p:txBody>
      </p:sp>
      <p:pic>
        <p:nvPicPr>
          <p:cNvPr id="377" name="Shape 377"/>
          <p:cNvPicPr preferRelativeResize="0"/>
          <p:nvPr/>
        </p:nvPicPr>
        <p:blipFill>
          <a:blip r:embed="rId3">
            <a:alphaModFix/>
          </a:blip>
          <a:stretch>
            <a:fillRect/>
          </a:stretch>
        </p:blipFill>
        <p:spPr>
          <a:xfrm>
            <a:off x="3913875" y="540298"/>
            <a:ext cx="5230124" cy="46032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383" name="Shape 383"/>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384" name="Shape 384"/>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Add “Run as Administrator” to Any File Type</a:t>
            </a:r>
          </a:p>
        </p:txBody>
      </p:sp>
      <p:sp>
        <p:nvSpPr>
          <p:cNvPr id="385" name="Shape 385"/>
          <p:cNvSpPr txBox="1">
            <a:spLocks noGrp="1"/>
          </p:cNvSpPr>
          <p:nvPr>
            <p:ph type="body" idx="1"/>
          </p:nvPr>
        </p:nvSpPr>
        <p:spPr>
          <a:xfrm>
            <a:off x="531375" y="414700"/>
            <a:ext cx="4492200" cy="4729200"/>
          </a:xfrm>
          <a:prstGeom prst="rect">
            <a:avLst/>
          </a:prstGeom>
        </p:spPr>
        <p:txBody>
          <a:bodyPr lIns="91425" tIns="91425" rIns="91425" bIns="91425" anchor="t" anchorCtr="0">
            <a:noAutofit/>
          </a:bodyPr>
          <a:lstStyle/>
          <a:p>
            <a:pPr rtl="0">
              <a:spcBef>
                <a:spcPts val="0"/>
              </a:spcBef>
              <a:buNone/>
            </a:pPr>
            <a:r>
              <a:rPr lang="en" b="1">
                <a:solidFill>
                  <a:srgbClr val="000000"/>
                </a:solidFill>
              </a:rPr>
              <a:t>Navigate to </a:t>
            </a:r>
            <a:r>
              <a:rPr lang="en" b="1">
                <a:solidFill>
                  <a:srgbClr val="FF0000"/>
                </a:solidFill>
              </a:rPr>
              <a:t>HKEY_CLASSES_ROOT\.zip</a:t>
            </a:r>
          </a:p>
          <a:p>
            <a:pPr rtl="0">
              <a:spcBef>
                <a:spcPts val="0"/>
              </a:spcBef>
              <a:buNone/>
            </a:pPr>
            <a:r>
              <a:rPr lang="en" b="1">
                <a:solidFill>
                  <a:srgbClr val="000000"/>
                </a:solidFill>
              </a:rPr>
              <a:t>Look at the data of the default subkey. </a:t>
            </a:r>
          </a:p>
          <a:p>
            <a:pPr rtl="0">
              <a:spcBef>
                <a:spcPts val="0"/>
              </a:spcBef>
              <a:buNone/>
            </a:pPr>
            <a:r>
              <a:rPr lang="en" b="1">
                <a:solidFill>
                  <a:srgbClr val="000000"/>
                </a:solidFill>
              </a:rPr>
              <a:t>Go to what it says under HKEY_CLASSES_ROOT</a:t>
            </a:r>
          </a:p>
          <a:p>
            <a:pPr lvl="0" rtl="0">
              <a:spcBef>
                <a:spcPts val="0"/>
              </a:spcBef>
              <a:buNone/>
            </a:pPr>
            <a:r>
              <a:rPr lang="en" b="1">
                <a:solidFill>
                  <a:srgbClr val="000000"/>
                </a:solidFill>
              </a:rPr>
              <a:t>Export *\shell\open\Command</a:t>
            </a:r>
          </a:p>
        </p:txBody>
      </p:sp>
      <p:pic>
        <p:nvPicPr>
          <p:cNvPr id="386" name="Shape 386"/>
          <p:cNvPicPr preferRelativeResize="0"/>
          <p:nvPr/>
        </p:nvPicPr>
        <p:blipFill>
          <a:blip r:embed="rId3">
            <a:alphaModFix/>
          </a:blip>
          <a:stretch>
            <a:fillRect/>
          </a:stretch>
        </p:blipFill>
        <p:spPr>
          <a:xfrm>
            <a:off x="5057762" y="916437"/>
            <a:ext cx="4086225" cy="942975"/>
          </a:xfrm>
          <a:prstGeom prst="rect">
            <a:avLst/>
          </a:prstGeom>
          <a:noFill/>
          <a:ln>
            <a:noFill/>
          </a:ln>
        </p:spPr>
      </p:pic>
      <p:pic>
        <p:nvPicPr>
          <p:cNvPr id="387" name="Shape 387"/>
          <p:cNvPicPr preferRelativeResize="0"/>
          <p:nvPr/>
        </p:nvPicPr>
        <p:blipFill>
          <a:blip r:embed="rId4">
            <a:alphaModFix/>
          </a:blip>
          <a:stretch>
            <a:fillRect/>
          </a:stretch>
        </p:blipFill>
        <p:spPr>
          <a:xfrm>
            <a:off x="4724400" y="2247900"/>
            <a:ext cx="4419600" cy="28956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393" name="Shape 393"/>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394" name="Shape 394"/>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Add “Run as Administrator” to Any File Type</a:t>
            </a:r>
          </a:p>
        </p:txBody>
      </p:sp>
      <p:sp>
        <p:nvSpPr>
          <p:cNvPr id="395" name="Shape 395"/>
          <p:cNvSpPr txBox="1">
            <a:spLocks noGrp="1"/>
          </p:cNvSpPr>
          <p:nvPr>
            <p:ph type="body" idx="1"/>
          </p:nvPr>
        </p:nvSpPr>
        <p:spPr>
          <a:xfrm>
            <a:off x="531375" y="414700"/>
            <a:ext cx="3749399" cy="4729200"/>
          </a:xfrm>
          <a:prstGeom prst="rect">
            <a:avLst/>
          </a:prstGeom>
          <a:ln>
            <a:noFill/>
          </a:ln>
        </p:spPr>
        <p:txBody>
          <a:bodyPr lIns="91425" tIns="91425" rIns="91425" bIns="91425" anchor="t" anchorCtr="0">
            <a:noAutofit/>
          </a:bodyPr>
          <a:lstStyle/>
          <a:p>
            <a:pPr rtl="0">
              <a:spcBef>
                <a:spcPts val="0"/>
              </a:spcBef>
              <a:buNone/>
            </a:pPr>
            <a:r>
              <a:rPr lang="en" b="1">
                <a:solidFill>
                  <a:srgbClr val="000000"/>
                </a:solidFill>
              </a:rPr>
              <a:t>Edit they key: change ‘open’ to ‘runas’ and save.</a:t>
            </a:r>
          </a:p>
          <a:p>
            <a:pPr lvl="0" rtl="0">
              <a:spcBef>
                <a:spcPts val="0"/>
              </a:spcBef>
              <a:buNone/>
            </a:pPr>
            <a:r>
              <a:rPr lang="en" b="1">
                <a:solidFill>
                  <a:srgbClr val="000000"/>
                </a:solidFill>
              </a:rPr>
              <a:t>Double click the file to merge and check the registry to make sure it added the new key. </a:t>
            </a:r>
          </a:p>
        </p:txBody>
      </p:sp>
      <p:pic>
        <p:nvPicPr>
          <p:cNvPr id="396" name="Shape 396"/>
          <p:cNvPicPr preferRelativeResize="0"/>
          <p:nvPr/>
        </p:nvPicPr>
        <p:blipFill>
          <a:blip r:embed="rId3">
            <a:alphaModFix/>
          </a:blip>
          <a:stretch>
            <a:fillRect/>
          </a:stretch>
        </p:blipFill>
        <p:spPr>
          <a:xfrm>
            <a:off x="4341725" y="1316075"/>
            <a:ext cx="4248550" cy="988929"/>
          </a:xfrm>
          <a:prstGeom prst="rect">
            <a:avLst/>
          </a:prstGeom>
          <a:noFill/>
          <a:ln>
            <a:noFill/>
          </a:ln>
        </p:spPr>
      </p:pic>
      <p:pic>
        <p:nvPicPr>
          <p:cNvPr id="397" name="Shape 397"/>
          <p:cNvPicPr preferRelativeResize="0"/>
          <p:nvPr/>
        </p:nvPicPr>
        <p:blipFill>
          <a:blip r:embed="rId4">
            <a:alphaModFix/>
          </a:blip>
          <a:stretch>
            <a:fillRect/>
          </a:stretch>
        </p:blipFill>
        <p:spPr>
          <a:xfrm>
            <a:off x="4341730" y="538850"/>
            <a:ext cx="4248543" cy="937750"/>
          </a:xfrm>
          <a:prstGeom prst="rect">
            <a:avLst/>
          </a:prstGeom>
          <a:noFill/>
          <a:ln>
            <a:noFill/>
          </a:ln>
        </p:spPr>
      </p:pic>
      <p:pic>
        <p:nvPicPr>
          <p:cNvPr id="398" name="Shape 398"/>
          <p:cNvPicPr preferRelativeResize="0"/>
          <p:nvPr/>
        </p:nvPicPr>
        <p:blipFill>
          <a:blip r:embed="rId5">
            <a:alphaModFix/>
          </a:blip>
          <a:stretch>
            <a:fillRect/>
          </a:stretch>
        </p:blipFill>
        <p:spPr>
          <a:xfrm>
            <a:off x="4341725" y="2267284"/>
            <a:ext cx="4248550" cy="2357265"/>
          </a:xfrm>
          <a:prstGeom prst="rect">
            <a:avLst/>
          </a:prstGeom>
          <a:noFill/>
          <a:ln>
            <a:noFill/>
          </a:ln>
        </p:spPr>
      </p:pic>
      <p:sp>
        <p:nvSpPr>
          <p:cNvPr id="399" name="Shape 399"/>
          <p:cNvSpPr/>
          <p:nvPr/>
        </p:nvSpPr>
        <p:spPr>
          <a:xfrm>
            <a:off x="6481200" y="708975"/>
            <a:ext cx="267599" cy="113700"/>
          </a:xfrm>
          <a:prstGeom prst="rect">
            <a:avLst/>
          </a:prstGeom>
          <a:noFill/>
          <a:ln w="38100" cap="flat" cmpd="sng">
            <a:solidFill>
              <a:srgbClr val="FFFF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00" name="Shape 400"/>
          <p:cNvSpPr/>
          <p:nvPr/>
        </p:nvSpPr>
        <p:spPr>
          <a:xfrm>
            <a:off x="6481200" y="1488125"/>
            <a:ext cx="374399" cy="113700"/>
          </a:xfrm>
          <a:prstGeom prst="rect">
            <a:avLst/>
          </a:prstGeom>
          <a:noFill/>
          <a:ln w="38100" cap="flat" cmpd="sng">
            <a:solidFill>
              <a:srgbClr val="FFFF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406" name="Shape 406"/>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407" name="Shape 407"/>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100" b="1">
                <a:solidFill>
                  <a:srgbClr val="000000"/>
                </a:solidFill>
              </a:rPr>
              <a:t>Create a Context Menu Item to Copy a Text File to the Clipboard</a:t>
            </a:r>
          </a:p>
        </p:txBody>
      </p:sp>
      <p:sp>
        <p:nvSpPr>
          <p:cNvPr id="408" name="Shape 408"/>
          <p:cNvSpPr txBox="1">
            <a:spLocks noGrp="1"/>
          </p:cNvSpPr>
          <p:nvPr>
            <p:ph type="body" idx="1"/>
          </p:nvPr>
        </p:nvSpPr>
        <p:spPr>
          <a:xfrm>
            <a:off x="531375" y="393925"/>
            <a:ext cx="3227100" cy="4749899"/>
          </a:xfrm>
          <a:prstGeom prst="rect">
            <a:avLst/>
          </a:prstGeom>
        </p:spPr>
        <p:txBody>
          <a:bodyPr lIns="91425" tIns="91425" rIns="91425" bIns="91425" anchor="t" anchorCtr="0">
            <a:noAutofit/>
          </a:bodyPr>
          <a:lstStyle/>
          <a:p>
            <a:pPr rtl="0">
              <a:spcBef>
                <a:spcPts val="0"/>
              </a:spcBef>
              <a:buNone/>
            </a:pPr>
            <a:r>
              <a:rPr lang="en" b="1">
                <a:solidFill>
                  <a:srgbClr val="000000"/>
                </a:solidFill>
              </a:rPr>
              <a:t>Navigate to</a:t>
            </a:r>
          </a:p>
          <a:p>
            <a:pPr rtl="0">
              <a:spcBef>
                <a:spcPts val="0"/>
              </a:spcBef>
              <a:buNone/>
            </a:pPr>
            <a:r>
              <a:rPr lang="en" b="1">
                <a:solidFill>
                  <a:srgbClr val="FF0000"/>
                </a:solidFill>
              </a:rPr>
              <a:t>HKEY_CLASSES_ROOT\txtfile\shell</a:t>
            </a:r>
          </a:p>
          <a:p>
            <a:pPr rtl="0">
              <a:spcBef>
                <a:spcPts val="0"/>
              </a:spcBef>
              <a:buNone/>
            </a:pPr>
            <a:r>
              <a:rPr lang="en" b="1">
                <a:solidFill>
                  <a:srgbClr val="000000"/>
                </a:solidFill>
              </a:rPr>
              <a:t>Make a new key named ‘copytoclip’</a:t>
            </a:r>
          </a:p>
          <a:p>
            <a:pPr rtl="0">
              <a:spcBef>
                <a:spcPts val="0"/>
              </a:spcBef>
              <a:buNone/>
            </a:pPr>
            <a:r>
              <a:rPr lang="en" b="1">
                <a:solidFill>
                  <a:srgbClr val="000000"/>
                </a:solidFill>
              </a:rPr>
              <a:t>Make a new key under ‘copytoclip’ named ‘command’</a:t>
            </a:r>
          </a:p>
          <a:p>
            <a:pPr lvl="0" rtl="0">
              <a:spcBef>
                <a:spcPts val="0"/>
              </a:spcBef>
              <a:buNone/>
            </a:pPr>
            <a:r>
              <a:rPr lang="en" b="1">
                <a:solidFill>
                  <a:srgbClr val="000000"/>
                </a:solidFill>
              </a:rPr>
              <a:t>Assign the ‘command’ default value ‘cmd /c clip &lt; “%1”</a:t>
            </a:r>
          </a:p>
        </p:txBody>
      </p:sp>
      <p:pic>
        <p:nvPicPr>
          <p:cNvPr id="409" name="Shape 409"/>
          <p:cNvPicPr preferRelativeResize="0"/>
          <p:nvPr/>
        </p:nvPicPr>
        <p:blipFill>
          <a:blip r:embed="rId3">
            <a:alphaModFix/>
          </a:blip>
          <a:stretch>
            <a:fillRect/>
          </a:stretch>
        </p:blipFill>
        <p:spPr>
          <a:xfrm>
            <a:off x="3758599" y="393600"/>
            <a:ext cx="5385398" cy="474989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p:nvPr/>
        </p:nvSpPr>
        <p:spPr>
          <a:xfrm>
            <a:off x="513750" y="52890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02" name="Shape 102"/>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3000" b="1">
                <a:solidFill>
                  <a:srgbClr val="000000"/>
                </a:solidFill>
              </a:rPr>
              <a:t>Disable Aero Shake</a:t>
            </a:r>
          </a:p>
        </p:txBody>
      </p:sp>
      <p:sp>
        <p:nvSpPr>
          <p:cNvPr id="103" name="Shape 103"/>
          <p:cNvSpPr txBox="1">
            <a:spLocks noGrp="1"/>
          </p:cNvSpPr>
          <p:nvPr>
            <p:ph type="body" idx="1"/>
          </p:nvPr>
        </p:nvSpPr>
        <p:spPr>
          <a:xfrm>
            <a:off x="531375" y="393925"/>
            <a:ext cx="3737100" cy="4749899"/>
          </a:xfrm>
          <a:prstGeom prst="rect">
            <a:avLst/>
          </a:prstGeom>
        </p:spPr>
        <p:txBody>
          <a:bodyPr lIns="91425" tIns="91425" rIns="91425" bIns="91425" anchor="t" anchorCtr="0">
            <a:noAutofit/>
          </a:bodyPr>
          <a:lstStyle/>
          <a:p>
            <a:pPr lvl="0" rtl="0">
              <a:spcBef>
                <a:spcPts val="0"/>
              </a:spcBef>
              <a:buClr>
                <a:schemeClr val="dk1"/>
              </a:buClr>
              <a:buSzPct val="47826"/>
              <a:buFont typeface="Arial"/>
              <a:buNone/>
            </a:pPr>
            <a:r>
              <a:rPr lang="en" sz="2300" b="1">
                <a:solidFill>
                  <a:schemeClr val="dk1"/>
                </a:solidFill>
              </a:rPr>
              <a:t>Navigate to </a:t>
            </a:r>
            <a:r>
              <a:rPr lang="en" sz="2300" b="1">
                <a:solidFill>
                  <a:srgbClr val="FF0000"/>
                </a:solidFill>
              </a:rPr>
              <a:t>HKEY_CURRENT_USER\Software\Policies\Microsoft\Windows\Explorer </a:t>
            </a:r>
            <a:r>
              <a:rPr lang="en" sz="2300" b="1">
                <a:solidFill>
                  <a:schemeClr val="dk1"/>
                </a:solidFill>
              </a:rPr>
              <a:t> (You will need to add the last key) Then add a sub key of DWORD (32-bit). Name it ‘NoWindowMinimizingShortcuts’. Set it to one.</a:t>
            </a:r>
          </a:p>
          <a:p>
            <a:pPr lvl="0" rtl="0">
              <a:spcBef>
                <a:spcPts val="0"/>
              </a:spcBef>
              <a:buNone/>
            </a:pPr>
            <a:endParaRPr b="1">
              <a:solidFill>
                <a:srgbClr val="000000"/>
              </a:solidFill>
            </a:endParaRPr>
          </a:p>
        </p:txBody>
      </p:sp>
      <p:pic>
        <p:nvPicPr>
          <p:cNvPr id="104" name="Shape 104"/>
          <p:cNvPicPr preferRelativeResize="0"/>
          <p:nvPr/>
        </p:nvPicPr>
        <p:blipFill>
          <a:blip r:embed="rId3">
            <a:alphaModFix/>
          </a:blip>
          <a:stretch>
            <a:fillRect/>
          </a:stretch>
        </p:blipFill>
        <p:spPr>
          <a:xfrm>
            <a:off x="4268342" y="0"/>
            <a:ext cx="4825563" cy="51435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415" name="Shape 415"/>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416" name="Shape 416"/>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1900" b="1">
                <a:solidFill>
                  <a:srgbClr val="000000"/>
                </a:solidFill>
              </a:rPr>
              <a:t>Disable the “Send To” Folder on the Windows Explorer Context Menu</a:t>
            </a:r>
          </a:p>
        </p:txBody>
      </p:sp>
      <p:sp>
        <p:nvSpPr>
          <p:cNvPr id="417" name="Shape 417"/>
          <p:cNvSpPr txBox="1">
            <a:spLocks noGrp="1"/>
          </p:cNvSpPr>
          <p:nvPr>
            <p:ph type="body" idx="1"/>
          </p:nvPr>
        </p:nvSpPr>
        <p:spPr>
          <a:xfrm>
            <a:off x="531375" y="393925"/>
            <a:ext cx="2395500" cy="4749899"/>
          </a:xfrm>
          <a:prstGeom prst="rect">
            <a:avLst/>
          </a:prstGeom>
        </p:spPr>
        <p:txBody>
          <a:bodyPr lIns="91425" tIns="91425" rIns="91425" bIns="91425" anchor="t" anchorCtr="0">
            <a:noAutofit/>
          </a:bodyPr>
          <a:lstStyle/>
          <a:p>
            <a:pPr rtl="0">
              <a:spcBef>
                <a:spcPts val="0"/>
              </a:spcBef>
              <a:buNone/>
            </a:pPr>
            <a:r>
              <a:rPr lang="en" b="1">
                <a:solidFill>
                  <a:srgbClr val="000000"/>
                </a:solidFill>
              </a:rPr>
              <a:t>Navigate to</a:t>
            </a:r>
          </a:p>
          <a:p>
            <a:pPr rtl="0">
              <a:spcBef>
                <a:spcPts val="0"/>
              </a:spcBef>
              <a:buNone/>
            </a:pPr>
            <a:r>
              <a:rPr lang="en" b="1">
                <a:solidFill>
                  <a:srgbClr val="FF0000"/>
                </a:solidFill>
              </a:rPr>
              <a:t>HKEY_CLASSES_ROOT\AllFilesystemObjects\shellex\ContextMenuHandlers\Send To</a:t>
            </a:r>
          </a:p>
          <a:p>
            <a:pPr lvl="0" rtl="0">
              <a:spcBef>
                <a:spcPts val="0"/>
              </a:spcBef>
              <a:buNone/>
            </a:pPr>
            <a:r>
              <a:rPr lang="en" b="1">
                <a:solidFill>
                  <a:srgbClr val="000000"/>
                </a:solidFill>
              </a:rPr>
              <a:t>Set the default value to 0</a:t>
            </a:r>
          </a:p>
        </p:txBody>
      </p:sp>
      <p:pic>
        <p:nvPicPr>
          <p:cNvPr id="418" name="Shape 418"/>
          <p:cNvPicPr preferRelativeResize="0"/>
          <p:nvPr/>
        </p:nvPicPr>
        <p:blipFill>
          <a:blip r:embed="rId3">
            <a:alphaModFix/>
          </a:blip>
          <a:stretch>
            <a:fillRect/>
          </a:stretch>
        </p:blipFill>
        <p:spPr>
          <a:xfrm>
            <a:off x="2926983" y="538849"/>
            <a:ext cx="6217016" cy="46046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424" name="Shape 424"/>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425" name="Shape 425"/>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300" b="1">
                <a:solidFill>
                  <a:srgbClr val="000000"/>
                </a:solidFill>
              </a:rPr>
              <a:t>Remove “Map Network Drive” Menu Item from Windows</a:t>
            </a:r>
          </a:p>
        </p:txBody>
      </p:sp>
      <p:sp>
        <p:nvSpPr>
          <p:cNvPr id="426" name="Shape 426"/>
          <p:cNvSpPr txBox="1">
            <a:spLocks noGrp="1"/>
          </p:cNvSpPr>
          <p:nvPr>
            <p:ph type="body" idx="1"/>
          </p:nvPr>
        </p:nvSpPr>
        <p:spPr>
          <a:xfrm>
            <a:off x="531375" y="393925"/>
            <a:ext cx="2518500" cy="4749899"/>
          </a:xfrm>
          <a:prstGeom prst="rect">
            <a:avLst/>
          </a:prstGeom>
        </p:spPr>
        <p:txBody>
          <a:bodyPr lIns="91425" tIns="91425" rIns="91425" bIns="91425" anchor="t" anchorCtr="0">
            <a:noAutofit/>
          </a:bodyPr>
          <a:lstStyle/>
          <a:p>
            <a:pPr rtl="0">
              <a:spcBef>
                <a:spcPts val="0"/>
              </a:spcBef>
              <a:buNone/>
            </a:pPr>
            <a:r>
              <a:rPr lang="en" b="1">
                <a:solidFill>
                  <a:srgbClr val="000000"/>
                </a:solidFill>
              </a:rPr>
              <a:t>Navigate to</a:t>
            </a:r>
          </a:p>
          <a:p>
            <a:pPr rtl="0">
              <a:spcBef>
                <a:spcPts val="0"/>
              </a:spcBef>
              <a:buNone/>
            </a:pPr>
            <a:r>
              <a:rPr lang="en" b="1">
                <a:solidFill>
                  <a:srgbClr val="FF0000"/>
                </a:solidFill>
              </a:rPr>
              <a:t>HKEY_CURRENT_USER\Software\Microsoft\Windows\CurrentVersion\Policies\Explorer</a:t>
            </a:r>
          </a:p>
          <a:p>
            <a:pPr rtl="0">
              <a:spcBef>
                <a:spcPts val="0"/>
              </a:spcBef>
              <a:buNone/>
            </a:pPr>
            <a:r>
              <a:rPr lang="en" b="1">
                <a:solidFill>
                  <a:srgbClr val="000000"/>
                </a:solidFill>
              </a:rPr>
              <a:t>Make a new DWORD subkey named ‘NoNetConnectDisconnect’</a:t>
            </a:r>
          </a:p>
          <a:p>
            <a:pPr lvl="0" rtl="0">
              <a:spcBef>
                <a:spcPts val="0"/>
              </a:spcBef>
              <a:buNone/>
            </a:pPr>
            <a:r>
              <a:rPr lang="en" b="1">
                <a:solidFill>
                  <a:srgbClr val="000000"/>
                </a:solidFill>
              </a:rPr>
              <a:t>Set value to 1</a:t>
            </a:r>
          </a:p>
        </p:txBody>
      </p:sp>
      <p:pic>
        <p:nvPicPr>
          <p:cNvPr id="427" name="Shape 427"/>
          <p:cNvPicPr preferRelativeResize="0"/>
          <p:nvPr/>
        </p:nvPicPr>
        <p:blipFill>
          <a:blip r:embed="rId3">
            <a:alphaModFix/>
          </a:blip>
          <a:stretch>
            <a:fillRect/>
          </a:stretch>
        </p:blipFill>
        <p:spPr>
          <a:xfrm>
            <a:off x="3049975" y="421550"/>
            <a:ext cx="6094023" cy="47219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433" name="Shape 433"/>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434" name="Shape 434"/>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Disable Task Manager</a:t>
            </a:r>
          </a:p>
        </p:txBody>
      </p:sp>
      <p:sp>
        <p:nvSpPr>
          <p:cNvPr id="435" name="Shape 435"/>
          <p:cNvSpPr txBox="1">
            <a:spLocks noGrp="1"/>
          </p:cNvSpPr>
          <p:nvPr>
            <p:ph type="body" idx="1"/>
          </p:nvPr>
        </p:nvSpPr>
        <p:spPr>
          <a:xfrm>
            <a:off x="531375" y="393925"/>
            <a:ext cx="3000300" cy="4749899"/>
          </a:xfrm>
          <a:prstGeom prst="rect">
            <a:avLst/>
          </a:prstGeom>
        </p:spPr>
        <p:txBody>
          <a:bodyPr lIns="91425" tIns="91425" rIns="91425" bIns="91425" anchor="t" anchorCtr="0">
            <a:noAutofit/>
          </a:bodyPr>
          <a:lstStyle/>
          <a:p>
            <a:pPr lvl="0" rtl="0">
              <a:spcBef>
                <a:spcPts val="0"/>
              </a:spcBef>
              <a:buClr>
                <a:schemeClr val="dk1"/>
              </a:buClr>
              <a:buSzPct val="55000"/>
              <a:buFont typeface="Arial"/>
              <a:buNone/>
            </a:pPr>
            <a:r>
              <a:rPr lang="en" b="1">
                <a:solidFill>
                  <a:schemeClr val="dk1"/>
                </a:solidFill>
              </a:rPr>
              <a:t>Navigate to</a:t>
            </a:r>
          </a:p>
          <a:p>
            <a:pPr lvl="0" rtl="0">
              <a:spcBef>
                <a:spcPts val="0"/>
              </a:spcBef>
              <a:buClr>
                <a:schemeClr val="dk1"/>
              </a:buClr>
              <a:buSzPct val="55000"/>
              <a:buFont typeface="Arial"/>
              <a:buNone/>
            </a:pPr>
            <a:r>
              <a:rPr lang="en" b="1">
                <a:solidFill>
                  <a:srgbClr val="FF0000"/>
                </a:solidFill>
              </a:rPr>
              <a:t>HKEY_CURRENT_USER\Software\Microsoft\Windows\CurrentVersion\Policies\System</a:t>
            </a:r>
          </a:p>
          <a:p>
            <a:pPr lvl="0" rtl="0">
              <a:spcBef>
                <a:spcPts val="0"/>
              </a:spcBef>
              <a:buClr>
                <a:schemeClr val="dk1"/>
              </a:buClr>
              <a:buSzPct val="55000"/>
              <a:buFont typeface="Arial"/>
              <a:buNone/>
            </a:pPr>
            <a:r>
              <a:rPr lang="en" b="1">
                <a:solidFill>
                  <a:schemeClr val="dk1"/>
                </a:solidFill>
              </a:rPr>
              <a:t>Make a new DWORD subkey named ‘NoNetConnectDisconnect’</a:t>
            </a:r>
          </a:p>
          <a:p>
            <a:pPr lvl="0" rtl="0">
              <a:spcBef>
                <a:spcPts val="0"/>
              </a:spcBef>
              <a:buClr>
                <a:schemeClr val="dk1"/>
              </a:buClr>
              <a:buSzPct val="55000"/>
              <a:buFont typeface="Arial"/>
              <a:buNone/>
            </a:pPr>
            <a:r>
              <a:rPr lang="en" b="1">
                <a:solidFill>
                  <a:schemeClr val="dk1"/>
                </a:solidFill>
              </a:rPr>
              <a:t>Set value to 1</a:t>
            </a:r>
          </a:p>
        </p:txBody>
      </p:sp>
      <p:pic>
        <p:nvPicPr>
          <p:cNvPr id="436" name="Shape 436"/>
          <p:cNvPicPr preferRelativeResize="0"/>
          <p:nvPr/>
        </p:nvPicPr>
        <p:blipFill>
          <a:blip r:embed="rId3">
            <a:alphaModFix/>
          </a:blip>
          <a:stretch>
            <a:fillRect/>
          </a:stretch>
        </p:blipFill>
        <p:spPr>
          <a:xfrm>
            <a:off x="3531550" y="505000"/>
            <a:ext cx="5612449" cy="46384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442" name="Shape 442"/>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443" name="Shape 443"/>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Restore the Real Internet Explorer Desktop Icon</a:t>
            </a:r>
          </a:p>
        </p:txBody>
      </p:sp>
      <p:sp>
        <p:nvSpPr>
          <p:cNvPr id="444" name="Shape 444"/>
          <p:cNvSpPr txBox="1">
            <a:spLocks noGrp="1"/>
          </p:cNvSpPr>
          <p:nvPr>
            <p:ph type="body" idx="1"/>
          </p:nvPr>
        </p:nvSpPr>
        <p:spPr>
          <a:xfrm>
            <a:off x="531375" y="393925"/>
            <a:ext cx="3382500" cy="4749899"/>
          </a:xfrm>
          <a:prstGeom prst="rect">
            <a:avLst/>
          </a:prstGeom>
        </p:spPr>
        <p:txBody>
          <a:bodyPr lIns="91425" tIns="91425" rIns="91425" bIns="91425" anchor="t" anchorCtr="0">
            <a:noAutofit/>
          </a:bodyPr>
          <a:lstStyle/>
          <a:p>
            <a:pPr rtl="0">
              <a:spcBef>
                <a:spcPts val="0"/>
              </a:spcBef>
              <a:buNone/>
            </a:pPr>
            <a:r>
              <a:rPr lang="en" b="1">
                <a:solidFill>
                  <a:srgbClr val="000000"/>
                </a:solidFill>
              </a:rPr>
              <a:t>Export </a:t>
            </a:r>
          </a:p>
          <a:p>
            <a:pPr rtl="0">
              <a:spcBef>
                <a:spcPts val="0"/>
              </a:spcBef>
              <a:buNone/>
            </a:pPr>
            <a:r>
              <a:rPr lang="en" b="1">
                <a:solidFill>
                  <a:srgbClr val="FF0000"/>
                </a:solidFill>
                <a:latin typeface="Karla"/>
                <a:ea typeface="Karla"/>
                <a:cs typeface="Karla"/>
                <a:sym typeface="Karla"/>
              </a:rPr>
              <a:t>HKEY_CLASSES_ROOT \ CLSID \ {871C5380-42A0-1069-A2EA-08002B30309D}</a:t>
            </a:r>
          </a:p>
          <a:p>
            <a:pPr lvl="0" rtl="0">
              <a:spcBef>
                <a:spcPts val="0"/>
              </a:spcBef>
              <a:buNone/>
            </a:pPr>
            <a:r>
              <a:rPr lang="en" b="1">
                <a:solidFill>
                  <a:schemeClr val="dk1"/>
                </a:solidFill>
                <a:latin typeface="Karla"/>
                <a:ea typeface="Karla"/>
                <a:cs typeface="Karla"/>
                <a:sym typeface="Karla"/>
              </a:rPr>
              <a:t>Edit and replace all </a:t>
            </a:r>
            <a:r>
              <a:rPr lang="en" b="1">
                <a:solidFill>
                  <a:srgbClr val="000000"/>
                </a:solidFill>
                <a:latin typeface="Karla"/>
                <a:ea typeface="Karla"/>
                <a:cs typeface="Karla"/>
                <a:sym typeface="Karla"/>
              </a:rPr>
              <a:t> ‘</a:t>
            </a:r>
            <a:r>
              <a:rPr lang="en" b="1">
                <a:solidFill>
                  <a:srgbClr val="222222"/>
                </a:solidFill>
                <a:latin typeface="Karla"/>
                <a:ea typeface="Karla"/>
                <a:cs typeface="Karla"/>
                <a:sym typeface="Karla"/>
              </a:rPr>
              <a:t>{871C5380-42A0-1069-A2EA-08002B30309D}’</a:t>
            </a:r>
          </a:p>
          <a:p>
            <a:pPr lvl="0" rtl="0">
              <a:spcBef>
                <a:spcPts val="0"/>
              </a:spcBef>
              <a:buNone/>
            </a:pPr>
            <a:r>
              <a:rPr lang="en" b="1">
                <a:solidFill>
                  <a:srgbClr val="222222"/>
                </a:solidFill>
                <a:latin typeface="Karla"/>
                <a:ea typeface="Karla"/>
                <a:cs typeface="Karla"/>
                <a:sym typeface="Karla"/>
              </a:rPr>
              <a:t>with ‘{871C5380-42A0-1069-A2EA-08002B30301D}’</a:t>
            </a:r>
          </a:p>
        </p:txBody>
      </p:sp>
      <p:pic>
        <p:nvPicPr>
          <p:cNvPr id="445" name="Shape 445"/>
          <p:cNvPicPr preferRelativeResize="0"/>
          <p:nvPr/>
        </p:nvPicPr>
        <p:blipFill>
          <a:blip r:embed="rId3">
            <a:alphaModFix/>
          </a:blip>
          <a:stretch>
            <a:fillRect/>
          </a:stretch>
        </p:blipFill>
        <p:spPr>
          <a:xfrm>
            <a:off x="3880225" y="538850"/>
            <a:ext cx="4710050" cy="36348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Shape 450"/>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451" name="Shape 451"/>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452" name="Shape 452"/>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Restore the Real Internet Explorer Desktop Icon</a:t>
            </a:r>
          </a:p>
        </p:txBody>
      </p:sp>
      <p:sp>
        <p:nvSpPr>
          <p:cNvPr id="453" name="Shape 453"/>
          <p:cNvSpPr txBox="1">
            <a:spLocks noGrp="1"/>
          </p:cNvSpPr>
          <p:nvPr>
            <p:ph type="body" idx="1"/>
          </p:nvPr>
        </p:nvSpPr>
        <p:spPr>
          <a:xfrm>
            <a:off x="531375" y="393925"/>
            <a:ext cx="3382500" cy="4749899"/>
          </a:xfrm>
          <a:prstGeom prst="rect">
            <a:avLst/>
          </a:prstGeom>
        </p:spPr>
        <p:txBody>
          <a:bodyPr lIns="91425" tIns="91425" rIns="91425" bIns="91425" anchor="t" anchorCtr="0">
            <a:noAutofit/>
          </a:bodyPr>
          <a:lstStyle/>
          <a:p>
            <a:pPr rtl="0">
              <a:spcBef>
                <a:spcPts val="0"/>
              </a:spcBef>
              <a:buNone/>
            </a:pPr>
            <a:r>
              <a:rPr lang="en" b="1">
                <a:solidFill>
                  <a:srgbClr val="000000"/>
                </a:solidFill>
              </a:rPr>
              <a:t>Import key and navigate to </a:t>
            </a:r>
            <a:r>
              <a:rPr lang="en" b="1">
                <a:solidFill>
                  <a:srgbClr val="FF0000"/>
                </a:solidFill>
                <a:latin typeface="Karla"/>
                <a:ea typeface="Karla"/>
                <a:cs typeface="Karla"/>
                <a:sym typeface="Karla"/>
              </a:rPr>
              <a:t>HKEY_CLASSES_ROOT \ CLSID \ {871C5380-42A0-1069-A2EA-08002B30301D} \ Shellex \ ContextMenuHandlers \ ieframe</a:t>
            </a:r>
          </a:p>
          <a:p>
            <a:pPr lvl="0" rtl="0">
              <a:spcBef>
                <a:spcPts val="0"/>
              </a:spcBef>
              <a:buNone/>
            </a:pPr>
            <a:r>
              <a:rPr lang="en" b="1">
                <a:solidFill>
                  <a:srgbClr val="000000"/>
                </a:solidFill>
                <a:latin typeface="Karla"/>
                <a:ea typeface="Karla"/>
                <a:cs typeface="Karla"/>
                <a:sym typeface="Karla"/>
              </a:rPr>
              <a:t>Set default subkey to ‘</a:t>
            </a:r>
            <a:r>
              <a:rPr lang="en" b="1">
                <a:solidFill>
                  <a:srgbClr val="222222"/>
                </a:solidFill>
                <a:latin typeface="Karla"/>
                <a:ea typeface="Karla"/>
                <a:cs typeface="Karla"/>
                <a:sym typeface="Karla"/>
              </a:rPr>
              <a:t>{871C5380-42A0-1069-A2EA-08002B30309D}’</a:t>
            </a:r>
          </a:p>
        </p:txBody>
      </p:sp>
      <p:pic>
        <p:nvPicPr>
          <p:cNvPr id="454" name="Shape 454"/>
          <p:cNvPicPr preferRelativeResize="0"/>
          <p:nvPr/>
        </p:nvPicPr>
        <p:blipFill>
          <a:blip r:embed="rId3">
            <a:alphaModFix/>
          </a:blip>
          <a:stretch>
            <a:fillRect/>
          </a:stretch>
        </p:blipFill>
        <p:spPr>
          <a:xfrm>
            <a:off x="3880225" y="538850"/>
            <a:ext cx="4710050" cy="36348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460" name="Shape 460"/>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461" name="Shape 461"/>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100" b="1">
                <a:solidFill>
                  <a:srgbClr val="000000"/>
                </a:solidFill>
              </a:rPr>
              <a:t>Enable or Disable Displaying a Message During the Boot Process</a:t>
            </a:r>
          </a:p>
        </p:txBody>
      </p:sp>
      <p:sp>
        <p:nvSpPr>
          <p:cNvPr id="462" name="Shape 462"/>
          <p:cNvSpPr txBox="1">
            <a:spLocks noGrp="1"/>
          </p:cNvSpPr>
          <p:nvPr>
            <p:ph type="body" idx="1"/>
          </p:nvPr>
        </p:nvSpPr>
        <p:spPr>
          <a:xfrm>
            <a:off x="531375" y="393925"/>
            <a:ext cx="2296199" cy="4749899"/>
          </a:xfrm>
          <a:prstGeom prst="rect">
            <a:avLst/>
          </a:prstGeom>
        </p:spPr>
        <p:txBody>
          <a:bodyPr lIns="91425" tIns="91425" rIns="91425" bIns="91425" anchor="t" anchorCtr="0">
            <a:noAutofit/>
          </a:bodyPr>
          <a:lstStyle/>
          <a:p>
            <a:pPr rtl="0">
              <a:spcBef>
                <a:spcPts val="0"/>
              </a:spcBef>
              <a:buNone/>
            </a:pPr>
            <a:r>
              <a:rPr lang="en" b="1">
                <a:solidFill>
                  <a:srgbClr val="000000"/>
                </a:solidFill>
              </a:rPr>
              <a:t>Navigate to</a:t>
            </a:r>
          </a:p>
          <a:p>
            <a:pPr lvl="0" rtl="0">
              <a:spcBef>
                <a:spcPts val="0"/>
              </a:spcBef>
              <a:buClr>
                <a:schemeClr val="dk1"/>
              </a:buClr>
              <a:buSzPct val="55000"/>
              <a:buFont typeface="Arial"/>
              <a:buNone/>
            </a:pPr>
            <a:r>
              <a:rPr lang="en" b="1">
                <a:solidFill>
                  <a:srgbClr val="FF0000"/>
                </a:solidFill>
                <a:latin typeface="Karla"/>
                <a:ea typeface="Karla"/>
                <a:cs typeface="Karla"/>
                <a:sym typeface="Karla"/>
              </a:rPr>
              <a:t>HKEY_LOCAL_MACHINE\SOFTWARE\Microsoft\</a:t>
            </a:r>
          </a:p>
          <a:p>
            <a:pPr rtl="0">
              <a:spcBef>
                <a:spcPts val="0"/>
              </a:spcBef>
              <a:buNone/>
            </a:pPr>
            <a:r>
              <a:rPr lang="en" b="1">
                <a:solidFill>
                  <a:srgbClr val="FF0000"/>
                </a:solidFill>
                <a:latin typeface="Karla"/>
                <a:ea typeface="Karla"/>
                <a:cs typeface="Karla"/>
                <a:sym typeface="Karla"/>
              </a:rPr>
              <a:t>Windows\CurrentVersion\Policies\System</a:t>
            </a:r>
          </a:p>
          <a:p>
            <a:pPr lvl="0" rtl="0">
              <a:spcBef>
                <a:spcPts val="0"/>
              </a:spcBef>
              <a:buNone/>
            </a:pPr>
            <a:r>
              <a:rPr lang="en" b="1">
                <a:solidFill>
                  <a:srgbClr val="000000"/>
                </a:solidFill>
                <a:latin typeface="Karla"/>
                <a:ea typeface="Karla"/>
                <a:cs typeface="Karla"/>
                <a:sym typeface="Karla"/>
              </a:rPr>
              <a:t>Make a new DWORD subkey named VerboseStatus set to 1.</a:t>
            </a:r>
          </a:p>
        </p:txBody>
      </p:sp>
      <p:pic>
        <p:nvPicPr>
          <p:cNvPr id="463" name="Shape 463"/>
          <p:cNvPicPr preferRelativeResize="0"/>
          <p:nvPr/>
        </p:nvPicPr>
        <p:blipFill>
          <a:blip r:embed="rId3">
            <a:alphaModFix/>
          </a:blip>
          <a:stretch>
            <a:fillRect/>
          </a:stretch>
        </p:blipFill>
        <p:spPr>
          <a:xfrm>
            <a:off x="2827560" y="393600"/>
            <a:ext cx="6316439" cy="47498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469" name="Shape 469"/>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470" name="Shape 470"/>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Create a Hidden User Account</a:t>
            </a:r>
          </a:p>
        </p:txBody>
      </p:sp>
      <p:sp>
        <p:nvSpPr>
          <p:cNvPr id="471" name="Shape 471"/>
          <p:cNvSpPr txBox="1">
            <a:spLocks noGrp="1"/>
          </p:cNvSpPr>
          <p:nvPr>
            <p:ph type="body" idx="1"/>
          </p:nvPr>
        </p:nvSpPr>
        <p:spPr>
          <a:xfrm>
            <a:off x="531375" y="393925"/>
            <a:ext cx="2633399" cy="4749899"/>
          </a:xfrm>
          <a:prstGeom prst="rect">
            <a:avLst/>
          </a:prstGeom>
        </p:spPr>
        <p:txBody>
          <a:bodyPr lIns="91425" tIns="91425" rIns="91425" bIns="91425" anchor="t" anchorCtr="0">
            <a:noAutofit/>
          </a:bodyPr>
          <a:lstStyle/>
          <a:p>
            <a:pPr rtl="0">
              <a:spcBef>
                <a:spcPts val="0"/>
              </a:spcBef>
              <a:buNone/>
            </a:pPr>
            <a:r>
              <a:rPr lang="en" b="1">
                <a:solidFill>
                  <a:srgbClr val="000000"/>
                </a:solidFill>
              </a:rPr>
              <a:t>Create a user.</a:t>
            </a:r>
          </a:p>
          <a:p>
            <a:pPr rtl="0">
              <a:spcBef>
                <a:spcPts val="0"/>
              </a:spcBef>
              <a:buNone/>
            </a:pPr>
            <a:r>
              <a:rPr lang="en" b="1">
                <a:solidFill>
                  <a:srgbClr val="000000"/>
                </a:solidFill>
              </a:rPr>
              <a:t>Navigate to </a:t>
            </a:r>
          </a:p>
          <a:p>
            <a:pPr lvl="0" rtl="0">
              <a:spcBef>
                <a:spcPts val="0"/>
              </a:spcBef>
              <a:buNone/>
            </a:pPr>
            <a:r>
              <a:rPr lang="en" b="1">
                <a:solidFill>
                  <a:srgbClr val="FF0000"/>
                </a:solidFill>
                <a:latin typeface="Karla"/>
                <a:ea typeface="Karla"/>
                <a:cs typeface="Karla"/>
                <a:sym typeface="Karla"/>
              </a:rPr>
              <a:t>HKEY_LOCAL_MACHINE\SOFTWARE\Microsoft\WindowsNT\CurrentVersion\Winlogon\SpecialAccounts\UserListModify</a:t>
            </a:r>
          </a:p>
          <a:p>
            <a:pPr lvl="0" rtl="0">
              <a:spcBef>
                <a:spcPts val="0"/>
              </a:spcBef>
              <a:buNone/>
            </a:pPr>
            <a:r>
              <a:rPr lang="en" b="1">
                <a:solidFill>
                  <a:srgbClr val="000000"/>
                </a:solidFill>
                <a:latin typeface="Karla"/>
                <a:ea typeface="Karla"/>
                <a:cs typeface="Karla"/>
                <a:sym typeface="Karla"/>
              </a:rPr>
              <a:t>Select user and change value to 1</a:t>
            </a:r>
          </a:p>
        </p:txBody>
      </p:sp>
      <p:pic>
        <p:nvPicPr>
          <p:cNvPr id="472" name="Shape 472"/>
          <p:cNvPicPr preferRelativeResize="0"/>
          <p:nvPr/>
        </p:nvPicPr>
        <p:blipFill>
          <a:blip r:embed="rId3">
            <a:alphaModFix/>
          </a:blip>
          <a:stretch>
            <a:fillRect/>
          </a:stretch>
        </p:blipFill>
        <p:spPr>
          <a:xfrm>
            <a:off x="3164624" y="538849"/>
            <a:ext cx="5979375" cy="46046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478" name="Shape 478"/>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479" name="Shape 479"/>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Prevent Programs from Loading at Startup</a:t>
            </a:r>
          </a:p>
        </p:txBody>
      </p:sp>
      <p:sp>
        <p:nvSpPr>
          <p:cNvPr id="480" name="Shape 480"/>
          <p:cNvSpPr txBox="1">
            <a:spLocks noGrp="1"/>
          </p:cNvSpPr>
          <p:nvPr>
            <p:ph type="body" idx="1"/>
          </p:nvPr>
        </p:nvSpPr>
        <p:spPr>
          <a:xfrm>
            <a:off x="531375" y="393925"/>
            <a:ext cx="3048000" cy="4749899"/>
          </a:xfrm>
          <a:prstGeom prst="rect">
            <a:avLst/>
          </a:prstGeom>
        </p:spPr>
        <p:txBody>
          <a:bodyPr lIns="91425" tIns="91425" rIns="91425" bIns="91425" anchor="t" anchorCtr="0">
            <a:noAutofit/>
          </a:bodyPr>
          <a:lstStyle/>
          <a:p>
            <a:pPr lvl="0" rtl="0">
              <a:spcBef>
                <a:spcPts val="0"/>
              </a:spcBef>
              <a:buClr>
                <a:schemeClr val="dk1"/>
              </a:buClr>
              <a:buSzPct val="55000"/>
              <a:buFont typeface="Arial"/>
              <a:buNone/>
            </a:pPr>
            <a:r>
              <a:rPr lang="en" b="1">
                <a:solidFill>
                  <a:schemeClr val="dk1"/>
                </a:solidFill>
              </a:rPr>
              <a:t>Create a user.</a:t>
            </a:r>
          </a:p>
          <a:p>
            <a:pPr lvl="0" rtl="0">
              <a:spcBef>
                <a:spcPts val="0"/>
              </a:spcBef>
              <a:buClr>
                <a:schemeClr val="dk1"/>
              </a:buClr>
              <a:buSzPct val="55000"/>
              <a:buFont typeface="Arial"/>
              <a:buNone/>
            </a:pPr>
            <a:r>
              <a:rPr lang="en" b="1">
                <a:solidFill>
                  <a:schemeClr val="dk1"/>
                </a:solidFill>
              </a:rPr>
              <a:t>Navigate to </a:t>
            </a:r>
          </a:p>
          <a:p>
            <a:pPr lvl="0" rtl="0">
              <a:spcBef>
                <a:spcPts val="0"/>
              </a:spcBef>
              <a:buClr>
                <a:schemeClr val="dk1"/>
              </a:buClr>
              <a:buSzPct val="55000"/>
              <a:buFont typeface="Arial"/>
              <a:buNone/>
            </a:pPr>
            <a:r>
              <a:rPr lang="en" b="1">
                <a:solidFill>
                  <a:srgbClr val="FF0000"/>
                </a:solidFill>
                <a:latin typeface="Karla"/>
                <a:ea typeface="Karla"/>
                <a:cs typeface="Karla"/>
                <a:sym typeface="Karla"/>
              </a:rPr>
              <a:t>HKEY_LOCAL_MACHINE\SOFTWARE\Microsoft\Windows\CurrentVersion\Run</a:t>
            </a:r>
          </a:p>
          <a:p>
            <a:pPr lvl="0" rtl="0">
              <a:spcBef>
                <a:spcPts val="0"/>
              </a:spcBef>
              <a:buClr>
                <a:schemeClr val="dk1"/>
              </a:buClr>
              <a:buSzPct val="55000"/>
              <a:buFont typeface="Arial"/>
              <a:buNone/>
            </a:pPr>
            <a:r>
              <a:rPr lang="en" b="1">
                <a:solidFill>
                  <a:schemeClr val="dk1"/>
                </a:solidFill>
                <a:latin typeface="Karla"/>
                <a:ea typeface="Karla"/>
                <a:cs typeface="Karla"/>
                <a:sym typeface="Karla"/>
              </a:rPr>
              <a:t>Delete key for program</a:t>
            </a:r>
          </a:p>
        </p:txBody>
      </p:sp>
      <p:pic>
        <p:nvPicPr>
          <p:cNvPr id="481" name="Shape 481"/>
          <p:cNvPicPr preferRelativeResize="0"/>
          <p:nvPr/>
        </p:nvPicPr>
        <p:blipFill>
          <a:blip r:embed="rId3">
            <a:alphaModFix/>
          </a:blip>
          <a:stretch>
            <a:fillRect/>
          </a:stretch>
        </p:blipFill>
        <p:spPr>
          <a:xfrm>
            <a:off x="3579423" y="1183874"/>
            <a:ext cx="5010850" cy="34406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487" name="Shape 487"/>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488" name="Shape 488"/>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Sort Menus Alphabetically</a:t>
            </a:r>
          </a:p>
        </p:txBody>
      </p:sp>
      <p:sp>
        <p:nvSpPr>
          <p:cNvPr id="489" name="Shape 489"/>
          <p:cNvSpPr txBox="1">
            <a:spLocks noGrp="1"/>
          </p:cNvSpPr>
          <p:nvPr>
            <p:ph type="body" idx="1"/>
          </p:nvPr>
        </p:nvSpPr>
        <p:spPr>
          <a:xfrm>
            <a:off x="531375" y="393925"/>
            <a:ext cx="8066400" cy="4749899"/>
          </a:xfrm>
          <a:prstGeom prst="rect">
            <a:avLst/>
          </a:prstGeom>
        </p:spPr>
        <p:txBody>
          <a:bodyPr lIns="91425" tIns="91425" rIns="91425" bIns="91425" anchor="t" anchorCtr="0">
            <a:noAutofit/>
          </a:bodyPr>
          <a:lstStyle/>
          <a:p>
            <a:pPr marL="0" indent="0" rtl="0">
              <a:spcBef>
                <a:spcPts val="0"/>
              </a:spcBef>
              <a:buNone/>
            </a:pPr>
            <a:r>
              <a:rPr lang="en" b="1">
                <a:solidFill>
                  <a:srgbClr val="000000"/>
                </a:solidFill>
              </a:rPr>
              <a:t>Navigate to </a:t>
            </a:r>
            <a:r>
              <a:rPr lang="en" b="1">
                <a:solidFill>
                  <a:srgbClr val="FF0000"/>
                </a:solidFill>
              </a:rPr>
              <a:t>HKEY_CURRENT_USER\Software\Microsoft\  Windows\CurrentVersion\Explorer\MenuOrder\</a:t>
            </a:r>
          </a:p>
          <a:p>
            <a:pPr marL="0" lvl="0" indent="0" rtl="0">
              <a:spcBef>
                <a:spcPts val="0"/>
              </a:spcBef>
              <a:buNone/>
            </a:pPr>
            <a:r>
              <a:rPr lang="en" b="1">
                <a:solidFill>
                  <a:srgbClr val="000000"/>
                </a:solidFill>
              </a:rPr>
              <a:t>Click ‘Advanced’ then uncheck ‘Include inheritable...’</a:t>
            </a:r>
          </a:p>
        </p:txBody>
      </p:sp>
      <p:pic>
        <p:nvPicPr>
          <p:cNvPr id="490" name="Shape 490"/>
          <p:cNvPicPr preferRelativeResize="0"/>
          <p:nvPr/>
        </p:nvPicPr>
        <p:blipFill>
          <a:blip r:embed="rId3">
            <a:alphaModFix/>
          </a:blip>
          <a:stretch>
            <a:fillRect/>
          </a:stretch>
        </p:blipFill>
        <p:spPr>
          <a:xfrm>
            <a:off x="2849324" y="2152624"/>
            <a:ext cx="6294675" cy="2990874"/>
          </a:xfrm>
          <a:prstGeom prst="rect">
            <a:avLst/>
          </a:prstGeom>
          <a:noFill/>
          <a:ln>
            <a:noFill/>
          </a:ln>
        </p:spPr>
      </p:pic>
      <p:sp>
        <p:nvSpPr>
          <p:cNvPr id="491" name="Shape 491"/>
          <p:cNvSpPr/>
          <p:nvPr/>
        </p:nvSpPr>
        <p:spPr>
          <a:xfrm>
            <a:off x="5591600" y="4387700"/>
            <a:ext cx="468300" cy="173999"/>
          </a:xfrm>
          <a:prstGeom prst="rect">
            <a:avLst/>
          </a:prstGeom>
          <a:noFill/>
          <a:ln w="38100" cap="flat" cmpd="sng">
            <a:solidFill>
              <a:srgbClr val="FFFF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92" name="Shape 492"/>
          <p:cNvSpPr/>
          <p:nvPr/>
        </p:nvSpPr>
        <p:spPr>
          <a:xfrm>
            <a:off x="6245650" y="4327500"/>
            <a:ext cx="1285800" cy="107100"/>
          </a:xfrm>
          <a:prstGeom prst="rect">
            <a:avLst/>
          </a:prstGeom>
          <a:noFill/>
          <a:ln w="38100" cap="flat" cmpd="sng">
            <a:solidFill>
              <a:srgbClr val="FFFF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498" name="Shape 498"/>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499" name="Shape 499"/>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Change the Desktop Cleanup Frequency</a:t>
            </a:r>
          </a:p>
        </p:txBody>
      </p:sp>
      <p:sp>
        <p:nvSpPr>
          <p:cNvPr id="500" name="Shape 500"/>
          <p:cNvSpPr txBox="1">
            <a:spLocks noGrp="1"/>
          </p:cNvSpPr>
          <p:nvPr>
            <p:ph type="body" idx="1"/>
          </p:nvPr>
        </p:nvSpPr>
        <p:spPr>
          <a:xfrm>
            <a:off x="531375" y="393925"/>
            <a:ext cx="3227399" cy="4749899"/>
          </a:xfrm>
          <a:prstGeom prst="rect">
            <a:avLst/>
          </a:prstGeom>
        </p:spPr>
        <p:txBody>
          <a:bodyPr lIns="91425" tIns="91425" rIns="91425" bIns="91425" anchor="t" anchorCtr="0">
            <a:noAutofit/>
          </a:bodyPr>
          <a:lstStyle/>
          <a:p>
            <a:pPr rtl="0">
              <a:spcBef>
                <a:spcPts val="0"/>
              </a:spcBef>
              <a:buNone/>
            </a:pPr>
            <a:r>
              <a:rPr lang="en" b="1">
                <a:solidFill>
                  <a:srgbClr val="000000"/>
                </a:solidFill>
              </a:rPr>
              <a:t>Navigate to</a:t>
            </a:r>
          </a:p>
          <a:p>
            <a:pPr rtl="0">
              <a:spcBef>
                <a:spcPts val="0"/>
              </a:spcBef>
              <a:buNone/>
            </a:pPr>
            <a:r>
              <a:rPr lang="en" b="1">
                <a:solidFill>
                  <a:srgbClr val="FF0000"/>
                </a:solidFill>
              </a:rPr>
              <a:t>HKEY_CURRENT_USER\Software\Microsoft\Windows\CurrentVersion\Explorer\Desktop\CleanupWiz</a:t>
            </a:r>
          </a:p>
          <a:p>
            <a:pPr rtl="0">
              <a:spcBef>
                <a:spcPts val="0"/>
              </a:spcBef>
              <a:buNone/>
            </a:pPr>
            <a:r>
              <a:rPr lang="en" b="1">
                <a:solidFill>
                  <a:srgbClr val="000000"/>
                </a:solidFill>
              </a:rPr>
              <a:t>Make a new DWORD named ‘Days between clean up’</a:t>
            </a:r>
          </a:p>
          <a:p>
            <a:pPr lvl="0" rtl="0">
              <a:spcBef>
                <a:spcPts val="0"/>
              </a:spcBef>
              <a:buNone/>
            </a:pPr>
            <a:r>
              <a:rPr lang="en" b="1">
                <a:solidFill>
                  <a:srgbClr val="000000"/>
                </a:solidFill>
              </a:rPr>
              <a:t>Set the value equal to the number of days</a:t>
            </a:r>
          </a:p>
        </p:txBody>
      </p:sp>
      <p:pic>
        <p:nvPicPr>
          <p:cNvPr id="501" name="Shape 501"/>
          <p:cNvPicPr preferRelativeResize="0"/>
          <p:nvPr/>
        </p:nvPicPr>
        <p:blipFill>
          <a:blip r:embed="rId3">
            <a:alphaModFix/>
          </a:blip>
          <a:stretch>
            <a:fillRect/>
          </a:stretch>
        </p:blipFill>
        <p:spPr>
          <a:xfrm>
            <a:off x="3758785" y="538850"/>
            <a:ext cx="5385214" cy="46046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10" name="Shape 110"/>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300" b="1">
                <a:solidFill>
                  <a:srgbClr val="000000"/>
                </a:solidFill>
              </a:rPr>
              <a:t>Add “Open with Notepad” to the Context menu for all files</a:t>
            </a:r>
          </a:p>
        </p:txBody>
      </p:sp>
      <p:sp>
        <p:nvSpPr>
          <p:cNvPr id="111" name="Shape 111"/>
          <p:cNvSpPr txBox="1">
            <a:spLocks noGrp="1"/>
          </p:cNvSpPr>
          <p:nvPr>
            <p:ph type="body" idx="1"/>
          </p:nvPr>
        </p:nvSpPr>
        <p:spPr>
          <a:xfrm>
            <a:off x="531375" y="393925"/>
            <a:ext cx="4292699" cy="4749899"/>
          </a:xfrm>
          <a:prstGeom prst="rect">
            <a:avLst/>
          </a:prstGeom>
        </p:spPr>
        <p:txBody>
          <a:bodyPr lIns="91425" tIns="91425" rIns="91425" bIns="91425" anchor="t" anchorCtr="0">
            <a:noAutofit/>
          </a:bodyPr>
          <a:lstStyle/>
          <a:p>
            <a:pPr lvl="0" rtl="0">
              <a:spcBef>
                <a:spcPts val="0"/>
              </a:spcBef>
              <a:buNone/>
            </a:pPr>
            <a:r>
              <a:rPr lang="en" sz="2400" b="1">
                <a:solidFill>
                  <a:schemeClr val="dk1"/>
                </a:solidFill>
              </a:rPr>
              <a:t>Navigate to </a:t>
            </a:r>
            <a:r>
              <a:rPr lang="en" sz="2400" b="1">
                <a:solidFill>
                  <a:srgbClr val="FF0000"/>
                </a:solidFill>
              </a:rPr>
              <a:t>HKEY_CLASSES_ROOT\*\shell\Open with Notepad\command</a:t>
            </a:r>
            <a:r>
              <a:rPr lang="en" sz="2400" b="1">
                <a:solidFill>
                  <a:schemeClr val="dk1"/>
                </a:solidFill>
              </a:rPr>
              <a:t> (You will need to add the last two keys) Then set default key to ‘notepad.exe %1’</a:t>
            </a:r>
          </a:p>
        </p:txBody>
      </p:sp>
      <p:pic>
        <p:nvPicPr>
          <p:cNvPr id="112" name="Shape 112"/>
          <p:cNvPicPr preferRelativeResize="0"/>
          <p:nvPr/>
        </p:nvPicPr>
        <p:blipFill>
          <a:blip r:embed="rId3">
            <a:alphaModFix/>
          </a:blip>
          <a:stretch>
            <a:fillRect/>
          </a:stretch>
        </p:blipFill>
        <p:spPr>
          <a:xfrm>
            <a:off x="4823991" y="538850"/>
            <a:ext cx="4320009" cy="46046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507" name="Shape 507"/>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508" name="Shape 508"/>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Use Desktop Patterns</a:t>
            </a:r>
          </a:p>
        </p:txBody>
      </p:sp>
      <p:sp>
        <p:nvSpPr>
          <p:cNvPr id="509" name="Shape 509"/>
          <p:cNvSpPr txBox="1">
            <a:spLocks noGrp="1"/>
          </p:cNvSpPr>
          <p:nvPr>
            <p:ph type="body" idx="1"/>
          </p:nvPr>
        </p:nvSpPr>
        <p:spPr>
          <a:xfrm>
            <a:off x="531375" y="393925"/>
            <a:ext cx="2705100" cy="4749899"/>
          </a:xfrm>
          <a:prstGeom prst="rect">
            <a:avLst/>
          </a:prstGeom>
        </p:spPr>
        <p:txBody>
          <a:bodyPr lIns="91425" tIns="91425" rIns="91425" bIns="91425" anchor="t" anchorCtr="0">
            <a:noAutofit/>
          </a:bodyPr>
          <a:lstStyle/>
          <a:p>
            <a:pPr rtl="0">
              <a:spcBef>
                <a:spcPts val="0"/>
              </a:spcBef>
              <a:buNone/>
            </a:pPr>
            <a:r>
              <a:rPr lang="en" b="1">
                <a:solidFill>
                  <a:srgbClr val="000000"/>
                </a:solidFill>
              </a:rPr>
              <a:t>Navigate to</a:t>
            </a:r>
          </a:p>
          <a:p>
            <a:pPr rtl="0">
              <a:spcBef>
                <a:spcPts val="0"/>
              </a:spcBef>
              <a:buNone/>
            </a:pPr>
            <a:r>
              <a:rPr lang="en" b="1">
                <a:solidFill>
                  <a:srgbClr val="FF0000"/>
                </a:solidFill>
              </a:rPr>
              <a:t>HKEY_CURRENT_USER\Control Panel\Patterns</a:t>
            </a:r>
          </a:p>
          <a:p>
            <a:pPr lvl="0" rtl="0">
              <a:spcBef>
                <a:spcPts val="0"/>
              </a:spcBef>
              <a:buNone/>
            </a:pPr>
            <a:r>
              <a:rPr lang="en" b="1">
                <a:solidFill>
                  <a:srgbClr val="000000"/>
                </a:solidFill>
              </a:rPr>
              <a:t>Set value to one on list.</a:t>
            </a:r>
          </a:p>
        </p:txBody>
      </p:sp>
      <p:pic>
        <p:nvPicPr>
          <p:cNvPr id="510" name="Shape 510"/>
          <p:cNvPicPr preferRelativeResize="0"/>
          <p:nvPr/>
        </p:nvPicPr>
        <p:blipFill>
          <a:blip r:embed="rId3">
            <a:alphaModFix/>
          </a:blip>
          <a:stretch>
            <a:fillRect/>
          </a:stretch>
        </p:blipFill>
        <p:spPr>
          <a:xfrm>
            <a:off x="5919374" y="1759250"/>
            <a:ext cx="3224625" cy="3384251"/>
          </a:xfrm>
          <a:prstGeom prst="rect">
            <a:avLst/>
          </a:prstGeom>
          <a:noFill/>
          <a:ln>
            <a:noFill/>
          </a:ln>
        </p:spPr>
      </p:pic>
      <p:pic>
        <p:nvPicPr>
          <p:cNvPr id="511" name="Shape 511"/>
          <p:cNvPicPr preferRelativeResize="0"/>
          <p:nvPr/>
        </p:nvPicPr>
        <p:blipFill>
          <a:blip r:embed="rId4">
            <a:alphaModFix/>
          </a:blip>
          <a:stretch>
            <a:fillRect/>
          </a:stretch>
        </p:blipFill>
        <p:spPr>
          <a:xfrm>
            <a:off x="3219450" y="538837"/>
            <a:ext cx="2705100" cy="26765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517" name="Shape 517"/>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1700" b="1">
                <a:solidFill>
                  <a:srgbClr val="000000"/>
                </a:solidFill>
              </a:rPr>
              <a:t>Delete The Files Stored on this Computer Category in My Computer Window</a:t>
            </a:r>
          </a:p>
        </p:txBody>
      </p:sp>
      <p:sp>
        <p:nvSpPr>
          <p:cNvPr id="518" name="Shape 518"/>
          <p:cNvSpPr txBox="1">
            <a:spLocks noGrp="1"/>
          </p:cNvSpPr>
          <p:nvPr>
            <p:ph type="body" idx="1"/>
          </p:nvPr>
        </p:nvSpPr>
        <p:spPr>
          <a:xfrm>
            <a:off x="531375" y="393925"/>
            <a:ext cx="3382500" cy="4749899"/>
          </a:xfrm>
          <a:prstGeom prst="rect">
            <a:avLst/>
          </a:prstGeom>
        </p:spPr>
        <p:txBody>
          <a:bodyPr lIns="91425" tIns="91425" rIns="91425" bIns="91425" anchor="t" anchorCtr="0">
            <a:noAutofit/>
          </a:bodyPr>
          <a:lstStyle/>
          <a:p>
            <a:pPr lvl="0" rtl="0">
              <a:spcBef>
                <a:spcPts val="0"/>
              </a:spcBef>
              <a:buClr>
                <a:schemeClr val="dk1"/>
              </a:buClr>
              <a:buSzPct val="55000"/>
              <a:buFont typeface="Arial"/>
              <a:buNone/>
            </a:pPr>
            <a:r>
              <a:rPr lang="en" b="1">
                <a:solidFill>
                  <a:schemeClr val="dk1"/>
                </a:solidFill>
              </a:rPr>
              <a:t>Navigate to</a:t>
            </a:r>
          </a:p>
          <a:p>
            <a:pPr lvl="0" rtl="0">
              <a:spcBef>
                <a:spcPts val="0"/>
              </a:spcBef>
              <a:buClr>
                <a:schemeClr val="dk1"/>
              </a:buClr>
              <a:buSzPct val="55000"/>
              <a:buFont typeface="Arial"/>
              <a:buNone/>
            </a:pPr>
            <a:r>
              <a:rPr lang="en" b="1">
                <a:solidFill>
                  <a:srgbClr val="FF0000"/>
                </a:solidFill>
              </a:rPr>
              <a:t>HKEY_LOCAL_MACHINE\SOFTWARE\Microsoft\Windows\CurrentVersion\Explorer\MyComputer\NameSpace\DelegateFolders</a:t>
            </a:r>
          </a:p>
          <a:p>
            <a:pPr lvl="0" rtl="0">
              <a:spcBef>
                <a:spcPts val="0"/>
              </a:spcBef>
              <a:buClr>
                <a:schemeClr val="dk1"/>
              </a:buClr>
              <a:buSzPct val="55000"/>
              <a:buFont typeface="Arial"/>
              <a:buNone/>
            </a:pPr>
            <a:r>
              <a:rPr lang="en" b="1">
                <a:solidFill>
                  <a:schemeClr val="dk1"/>
                </a:solidFill>
              </a:rPr>
              <a:t>Delete the sub-key labeled ‘{59031a47-3f72-44a7-89c5-5595fe6b30ee}’</a:t>
            </a:r>
          </a:p>
        </p:txBody>
      </p:sp>
      <p:pic>
        <p:nvPicPr>
          <p:cNvPr id="519" name="Shape 519"/>
          <p:cNvPicPr preferRelativeResize="0"/>
          <p:nvPr/>
        </p:nvPicPr>
        <p:blipFill>
          <a:blip r:embed="rId3">
            <a:alphaModFix/>
          </a:blip>
          <a:stretch>
            <a:fillRect/>
          </a:stretch>
        </p:blipFill>
        <p:spPr>
          <a:xfrm>
            <a:off x="5249572" y="393924"/>
            <a:ext cx="3340700" cy="42306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Shape 524"/>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525" name="Shape 525"/>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526" name="Shape 526"/>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Erase the Swap File at Shutdown</a:t>
            </a:r>
          </a:p>
        </p:txBody>
      </p:sp>
      <p:sp>
        <p:nvSpPr>
          <p:cNvPr id="527" name="Shape 527"/>
          <p:cNvSpPr txBox="1">
            <a:spLocks noGrp="1"/>
          </p:cNvSpPr>
          <p:nvPr>
            <p:ph type="body" idx="1"/>
          </p:nvPr>
        </p:nvSpPr>
        <p:spPr>
          <a:xfrm>
            <a:off x="531375" y="393925"/>
            <a:ext cx="3382500" cy="4749899"/>
          </a:xfrm>
          <a:prstGeom prst="rect">
            <a:avLst/>
          </a:prstGeom>
        </p:spPr>
        <p:txBody>
          <a:bodyPr lIns="91425" tIns="91425" rIns="91425" bIns="91425" anchor="t" anchorCtr="0">
            <a:noAutofit/>
          </a:bodyPr>
          <a:lstStyle/>
          <a:p>
            <a:pPr lvl="0" rtl="0">
              <a:spcBef>
                <a:spcPts val="0"/>
              </a:spcBef>
              <a:buClr>
                <a:schemeClr val="dk1"/>
              </a:buClr>
              <a:buSzPct val="55000"/>
              <a:buFont typeface="Arial"/>
              <a:buNone/>
            </a:pPr>
            <a:r>
              <a:rPr lang="en" b="1">
                <a:solidFill>
                  <a:schemeClr val="dk1"/>
                </a:solidFill>
              </a:rPr>
              <a:t>Navigate to</a:t>
            </a:r>
          </a:p>
          <a:p>
            <a:pPr lvl="0" rtl="0">
              <a:spcBef>
                <a:spcPts val="0"/>
              </a:spcBef>
              <a:buNone/>
            </a:pPr>
            <a:r>
              <a:rPr lang="en" b="1">
                <a:solidFill>
                  <a:srgbClr val="FF0000"/>
                </a:solidFill>
                <a:latin typeface="Karla"/>
                <a:ea typeface="Karla"/>
                <a:cs typeface="Karla"/>
                <a:sym typeface="Karla"/>
              </a:rPr>
              <a:t>HKEY_LOCAL_MACHINE\SYSTEM\CurrentControlSet\Control\Session Manager\Memory Management</a:t>
            </a:r>
          </a:p>
          <a:p>
            <a:pPr lvl="0" rtl="0">
              <a:spcBef>
                <a:spcPts val="0"/>
              </a:spcBef>
              <a:buClr>
                <a:schemeClr val="dk1"/>
              </a:buClr>
              <a:buSzPct val="55000"/>
              <a:buFont typeface="Arial"/>
              <a:buNone/>
            </a:pPr>
            <a:r>
              <a:rPr lang="en" b="1">
                <a:solidFill>
                  <a:schemeClr val="dk1"/>
                </a:solidFill>
              </a:rPr>
              <a:t>Change value of ‘ClearPageFileAtShutdown’ to 1 </a:t>
            </a:r>
          </a:p>
        </p:txBody>
      </p:sp>
      <p:pic>
        <p:nvPicPr>
          <p:cNvPr id="528" name="Shape 528"/>
          <p:cNvPicPr preferRelativeResize="0"/>
          <p:nvPr/>
        </p:nvPicPr>
        <p:blipFill>
          <a:blip r:embed="rId3">
            <a:alphaModFix/>
          </a:blip>
          <a:stretch>
            <a:fillRect/>
          </a:stretch>
        </p:blipFill>
        <p:spPr>
          <a:xfrm>
            <a:off x="4278730" y="538850"/>
            <a:ext cx="4865270" cy="46146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Shape 533"/>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534" name="Shape 534"/>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Adjust System Restore Values</a:t>
            </a:r>
          </a:p>
        </p:txBody>
      </p:sp>
      <p:sp>
        <p:nvSpPr>
          <p:cNvPr id="535" name="Shape 535"/>
          <p:cNvSpPr txBox="1">
            <a:spLocks noGrp="1"/>
          </p:cNvSpPr>
          <p:nvPr>
            <p:ph type="body" idx="1"/>
          </p:nvPr>
        </p:nvSpPr>
        <p:spPr>
          <a:xfrm>
            <a:off x="531375" y="393925"/>
            <a:ext cx="8066400" cy="4749899"/>
          </a:xfrm>
          <a:prstGeom prst="rect">
            <a:avLst/>
          </a:prstGeom>
        </p:spPr>
        <p:txBody>
          <a:bodyPr lIns="91425" tIns="91425" rIns="91425" bIns="91425" anchor="t" anchorCtr="0">
            <a:noAutofit/>
          </a:bodyPr>
          <a:lstStyle/>
          <a:p>
            <a:pPr rtl="0">
              <a:spcBef>
                <a:spcPts val="0"/>
              </a:spcBef>
              <a:buNone/>
            </a:pPr>
            <a:r>
              <a:rPr lang="en" sz="1800" b="1">
                <a:solidFill>
                  <a:srgbClr val="000000"/>
                </a:solidFill>
              </a:rPr>
              <a:t>The three registry subkeys are: </a:t>
            </a:r>
          </a:p>
          <a:p>
            <a:pPr marL="457200" lvl="0" indent="-342900" rtl="0">
              <a:lnSpc>
                <a:spcPct val="115000"/>
              </a:lnSpc>
              <a:spcBef>
                <a:spcPts val="0"/>
              </a:spcBef>
              <a:spcAft>
                <a:spcPts val="600"/>
              </a:spcAft>
              <a:buClr>
                <a:srgbClr val="333333"/>
              </a:buClr>
              <a:buSzPct val="100000"/>
              <a:buFont typeface="Arial"/>
              <a:buChar char="●"/>
            </a:pPr>
            <a:r>
              <a:rPr lang="en" sz="1800">
                <a:solidFill>
                  <a:srgbClr val="333333"/>
                </a:solidFill>
              </a:rPr>
              <a:t>HKEY_LOCAL_MACHINE\SYSTEM\CurrentControlSet\Services\Sr</a:t>
            </a:r>
          </a:p>
          <a:p>
            <a:pPr marL="457200" lvl="0" indent="-342900" rtl="0">
              <a:lnSpc>
                <a:spcPct val="115000"/>
              </a:lnSpc>
              <a:spcBef>
                <a:spcPts val="0"/>
              </a:spcBef>
              <a:spcAft>
                <a:spcPts val="600"/>
              </a:spcAft>
              <a:buClr>
                <a:srgbClr val="333333"/>
              </a:buClr>
              <a:buSzPct val="100000"/>
              <a:buFont typeface="Arial"/>
              <a:buChar char="●"/>
            </a:pPr>
            <a:r>
              <a:rPr lang="en" sz="1800">
                <a:solidFill>
                  <a:srgbClr val="333333"/>
                </a:solidFill>
              </a:rPr>
              <a:t>HKEY_LOCAL_MACHINE\SYSTEM\CurrentControlSet\Services\SrService</a:t>
            </a:r>
          </a:p>
          <a:p>
            <a:pPr marL="457200" lvl="0" indent="-342900" rtl="0">
              <a:lnSpc>
                <a:spcPct val="115000"/>
              </a:lnSpc>
              <a:spcBef>
                <a:spcPts val="0"/>
              </a:spcBef>
              <a:spcAft>
                <a:spcPts val="600"/>
              </a:spcAft>
              <a:buClr>
                <a:srgbClr val="333333"/>
              </a:buClr>
              <a:buSzPct val="100000"/>
              <a:buFont typeface="Arial"/>
              <a:buChar char="●"/>
            </a:pPr>
            <a:r>
              <a:rPr lang="en" sz="1800">
                <a:solidFill>
                  <a:srgbClr val="333333"/>
                </a:solidFill>
              </a:rPr>
              <a:t>HKEY_LOCAL_MACHINE\SOFTWARE\Microsoft\Windows NT\CurrentVersion\SystemRestore</a:t>
            </a:r>
          </a:p>
          <a:p>
            <a:pPr lvl="0" rtl="0">
              <a:spcBef>
                <a:spcPts val="0"/>
              </a:spcBef>
              <a:buNone/>
            </a:pPr>
            <a:endParaRPr sz="1800" b="1">
              <a:solidFill>
                <a:srgbClr val="000000"/>
              </a:solidFill>
            </a:endParaRPr>
          </a:p>
        </p:txBody>
      </p:sp>
    </p:spTree>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541" name="Shape 541"/>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542" name="Shape 542"/>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Create a Right-Click Command Prompt Option</a:t>
            </a:r>
          </a:p>
        </p:txBody>
      </p:sp>
      <p:sp>
        <p:nvSpPr>
          <p:cNvPr id="543" name="Shape 543"/>
          <p:cNvSpPr txBox="1">
            <a:spLocks noGrp="1"/>
          </p:cNvSpPr>
          <p:nvPr>
            <p:ph type="body" idx="1"/>
          </p:nvPr>
        </p:nvSpPr>
        <p:spPr>
          <a:xfrm>
            <a:off x="531375" y="393925"/>
            <a:ext cx="8066400" cy="4749899"/>
          </a:xfrm>
          <a:prstGeom prst="rect">
            <a:avLst/>
          </a:prstGeom>
        </p:spPr>
        <p:txBody>
          <a:bodyPr lIns="91425" tIns="91425" rIns="91425" bIns="91425" anchor="t" anchorCtr="0">
            <a:noAutofit/>
          </a:bodyPr>
          <a:lstStyle/>
          <a:p>
            <a:pPr lvl="0" rtl="0">
              <a:spcBef>
                <a:spcPts val="0"/>
              </a:spcBef>
              <a:buNone/>
            </a:pPr>
            <a:r>
              <a:rPr lang="en" sz="1800" b="1">
                <a:solidFill>
                  <a:srgbClr val="424242"/>
                </a:solidFill>
              </a:rPr>
              <a:t>Navigate to </a:t>
            </a:r>
            <a:r>
              <a:rPr lang="en" sz="1800">
                <a:solidFill>
                  <a:srgbClr val="424242"/>
                </a:solidFill>
              </a:rPr>
              <a:t>HKEY_LOCAL_MACHINE/Software/Classes/Folder/Shell</a:t>
            </a:r>
            <a:r>
              <a:rPr lang="en" sz="1800" b="1">
                <a:solidFill>
                  <a:srgbClr val="424242"/>
                </a:solidFill>
              </a:rPr>
              <a:t>. Create a new key called Command Prompt. Your default value should be Command Prompt Here. Create a new key called Command under the Command Prompt key. Your default value should be cmd.exe /k pushd %L</a:t>
            </a:r>
          </a:p>
        </p:txBody>
      </p:sp>
      <p:pic>
        <p:nvPicPr>
          <p:cNvPr id="544" name="Shape 544"/>
          <p:cNvPicPr preferRelativeResize="0"/>
          <p:nvPr/>
        </p:nvPicPr>
        <p:blipFill rotWithShape="1">
          <a:blip r:embed="rId3">
            <a:alphaModFix/>
          </a:blip>
          <a:srcRect b="33713"/>
          <a:stretch/>
        </p:blipFill>
        <p:spPr>
          <a:xfrm>
            <a:off x="1375800" y="1990350"/>
            <a:ext cx="6342300" cy="31531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p:nvPr/>
        </p:nvSpPr>
        <p:spPr>
          <a:xfrm>
            <a:off x="434050" y="52890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550" name="Shape 550"/>
          <p:cNvSpPr txBox="1">
            <a:spLocks noGrp="1"/>
          </p:cNvSpPr>
          <p:nvPr>
            <p:ph type="title"/>
          </p:nvPr>
        </p:nvSpPr>
        <p:spPr>
          <a:xfrm>
            <a:off x="0" y="0"/>
            <a:ext cx="9093900" cy="538800"/>
          </a:xfrm>
          <a:prstGeom prst="rect">
            <a:avLst/>
          </a:prstGeom>
        </p:spPr>
        <p:txBody>
          <a:bodyPr lIns="91425" tIns="91425" rIns="91425" bIns="91425" anchor="t" anchorCtr="0">
            <a:noAutofit/>
          </a:bodyPr>
          <a:lstStyle/>
          <a:p>
            <a:pPr lvl="0" rtl="0">
              <a:spcBef>
                <a:spcPts val="0"/>
              </a:spcBef>
              <a:buNone/>
            </a:pPr>
            <a:r>
              <a:rPr lang="en" sz="1600" b="1">
                <a:solidFill>
                  <a:srgbClr val="000000"/>
                </a:solidFill>
              </a:rPr>
              <a:t>Only Users1-5 Can Have Full Control of Regedit Class and </a:t>
            </a:r>
            <a:r>
              <a:rPr lang="en" sz="1600" b="1">
                <a:solidFill>
                  <a:schemeClr val="dk1"/>
                </a:solidFill>
              </a:rPr>
              <a:t>The Rest of The Users Can Only Read the Regedit Class</a:t>
            </a:r>
          </a:p>
          <a:p>
            <a:pPr lvl="0" rtl="0">
              <a:spcBef>
                <a:spcPts val="0"/>
              </a:spcBef>
              <a:buNone/>
            </a:pPr>
            <a:endParaRPr sz="1600" b="1">
              <a:solidFill>
                <a:srgbClr val="000000"/>
              </a:solidFill>
            </a:endParaRPr>
          </a:p>
        </p:txBody>
      </p:sp>
      <p:sp>
        <p:nvSpPr>
          <p:cNvPr id="551" name="Shape 551"/>
          <p:cNvSpPr txBox="1">
            <a:spLocks noGrp="1"/>
          </p:cNvSpPr>
          <p:nvPr>
            <p:ph type="body" idx="1"/>
          </p:nvPr>
        </p:nvSpPr>
        <p:spPr>
          <a:xfrm>
            <a:off x="531375" y="528900"/>
            <a:ext cx="8066400" cy="1042800"/>
          </a:xfrm>
          <a:prstGeom prst="rect">
            <a:avLst/>
          </a:prstGeom>
        </p:spPr>
        <p:txBody>
          <a:bodyPr lIns="91425" tIns="91425" rIns="91425" bIns="91425" anchor="t" anchorCtr="0">
            <a:noAutofit/>
          </a:bodyPr>
          <a:lstStyle/>
          <a:p>
            <a:pPr lvl="0" rtl="0">
              <a:spcBef>
                <a:spcPts val="0"/>
              </a:spcBef>
              <a:buNone/>
            </a:pPr>
            <a:r>
              <a:rPr lang="en" b="1">
                <a:solidFill>
                  <a:srgbClr val="000000"/>
                </a:solidFill>
              </a:rPr>
              <a:t>In regedit click on Edit and the Permissions. Add the users you want and choose what permissions they have.</a:t>
            </a:r>
          </a:p>
        </p:txBody>
      </p:sp>
      <p:pic>
        <p:nvPicPr>
          <p:cNvPr id="552" name="Shape 552"/>
          <p:cNvPicPr preferRelativeResize="0"/>
          <p:nvPr/>
        </p:nvPicPr>
        <p:blipFill rotWithShape="1">
          <a:blip r:embed="rId3">
            <a:alphaModFix/>
          </a:blip>
          <a:srcRect l="6844" t="5249" r="2739" b="17780"/>
          <a:stretch/>
        </p:blipFill>
        <p:spPr>
          <a:xfrm>
            <a:off x="1612887" y="1365025"/>
            <a:ext cx="5918225" cy="37784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Shape 557"/>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558" name="Shape 558"/>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559" name="Shape 559"/>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Restore Previous Versions of the Registry</a:t>
            </a:r>
          </a:p>
        </p:txBody>
      </p:sp>
      <p:sp>
        <p:nvSpPr>
          <p:cNvPr id="560" name="Shape 560"/>
          <p:cNvSpPr txBox="1">
            <a:spLocks noGrp="1"/>
          </p:cNvSpPr>
          <p:nvPr>
            <p:ph type="body" idx="1"/>
          </p:nvPr>
        </p:nvSpPr>
        <p:spPr>
          <a:xfrm>
            <a:off x="531375" y="393925"/>
            <a:ext cx="8066400" cy="4749899"/>
          </a:xfrm>
          <a:prstGeom prst="rect">
            <a:avLst/>
          </a:prstGeom>
        </p:spPr>
        <p:txBody>
          <a:bodyPr lIns="91425" tIns="91425" rIns="91425" bIns="91425" anchor="t" anchorCtr="0">
            <a:noAutofit/>
          </a:bodyPr>
          <a:lstStyle/>
          <a:p>
            <a:pPr lvl="0" rtl="0">
              <a:spcBef>
                <a:spcPts val="0"/>
              </a:spcBef>
              <a:buNone/>
            </a:pPr>
            <a:r>
              <a:rPr lang="en" b="1">
                <a:solidFill>
                  <a:srgbClr val="000000"/>
                </a:solidFill>
              </a:rPr>
              <a:t>First disable User Account Control. Then navigate to C:\Windows\System32\Config and go to properties and click Previous Versions. Select the Registry Hive Files you need and copy them to a folder of your choice. Then go to regedit and click File and choose Load Hive. </a:t>
            </a:r>
          </a:p>
        </p:txBody>
      </p:sp>
      <p:pic>
        <p:nvPicPr>
          <p:cNvPr id="561" name="Shape 561"/>
          <p:cNvPicPr preferRelativeResize="0"/>
          <p:nvPr/>
        </p:nvPicPr>
        <p:blipFill>
          <a:blip r:embed="rId3">
            <a:alphaModFix/>
          </a:blip>
          <a:stretch>
            <a:fillRect/>
          </a:stretch>
        </p:blipFill>
        <p:spPr>
          <a:xfrm>
            <a:off x="878516" y="2139575"/>
            <a:ext cx="2530633" cy="3003925"/>
          </a:xfrm>
          <a:prstGeom prst="rect">
            <a:avLst/>
          </a:prstGeom>
          <a:noFill/>
          <a:ln>
            <a:noFill/>
          </a:ln>
        </p:spPr>
      </p:pic>
      <p:pic>
        <p:nvPicPr>
          <p:cNvPr id="562" name="Shape 562"/>
          <p:cNvPicPr preferRelativeResize="0"/>
          <p:nvPr/>
        </p:nvPicPr>
        <p:blipFill>
          <a:blip r:embed="rId4">
            <a:alphaModFix/>
          </a:blip>
          <a:stretch>
            <a:fillRect/>
          </a:stretch>
        </p:blipFill>
        <p:spPr>
          <a:xfrm>
            <a:off x="3934600" y="2038550"/>
            <a:ext cx="4998750" cy="31052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Shape 567"/>
          <p:cNvSpPr txBox="1">
            <a:spLocks noGrp="1"/>
          </p:cNvSpPr>
          <p:nvPr>
            <p:ph type="ctrTitle"/>
          </p:nvPr>
        </p:nvSpPr>
        <p:spPr>
          <a:xfrm>
            <a:off x="2503150" y="1991850"/>
            <a:ext cx="5633399" cy="1158000"/>
          </a:xfrm>
          <a:prstGeom prst="rect">
            <a:avLst/>
          </a:prstGeom>
        </p:spPr>
        <p:txBody>
          <a:bodyPr lIns="91425" tIns="91425" rIns="91425" bIns="91425" anchor="ctr" anchorCtr="0">
            <a:noAutofit/>
          </a:bodyPr>
          <a:lstStyle/>
          <a:p>
            <a:pPr>
              <a:spcBef>
                <a:spcPts val="0"/>
              </a:spcBef>
              <a:buNone/>
            </a:pPr>
            <a:r>
              <a:rPr lang="en"/>
              <a:t>REGEDIT Part 2</a:t>
            </a:r>
          </a:p>
        </p:txBody>
      </p:sp>
      <p:sp>
        <p:nvSpPr>
          <p:cNvPr id="568" name="Shape 568"/>
          <p:cNvSpPr txBox="1">
            <a:spLocks noGrp="1"/>
          </p:cNvSpPr>
          <p:nvPr>
            <p:ph type="subTitle" idx="1"/>
          </p:nvPr>
        </p:nvSpPr>
        <p:spPr>
          <a:xfrm>
            <a:off x="6640750" y="1990950"/>
            <a:ext cx="1495800" cy="1159799"/>
          </a:xfrm>
          <a:prstGeom prst="rect">
            <a:avLst/>
          </a:prstGeom>
        </p:spPr>
        <p:txBody>
          <a:bodyPr lIns="91425" tIns="91425" rIns="91425" bIns="91425" anchor="ctr" anchorCtr="0">
            <a:noAutofit/>
          </a:bodyPr>
          <a:lstStyle/>
          <a:p>
            <a:pPr>
              <a:spcBef>
                <a:spcPts val="0"/>
              </a:spcBef>
              <a:buNone/>
            </a:pPr>
            <a:r>
              <a:rPr lang="en"/>
              <a:t>Windows 8</a:t>
            </a:r>
          </a:p>
        </p:txBody>
      </p:sp>
    </p:spTree>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Shape 573"/>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574" name="Shape 574"/>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575" name="Shape 575"/>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200" b="1">
                <a:solidFill>
                  <a:srgbClr val="000000"/>
                </a:solidFill>
              </a:rPr>
              <a:t>Change the Maximum Number of Tile Rows on Start Screen</a:t>
            </a:r>
          </a:p>
        </p:txBody>
      </p:sp>
      <p:sp>
        <p:nvSpPr>
          <p:cNvPr id="576" name="Shape 576"/>
          <p:cNvSpPr txBox="1">
            <a:spLocks noGrp="1"/>
          </p:cNvSpPr>
          <p:nvPr>
            <p:ph type="body" idx="1"/>
          </p:nvPr>
        </p:nvSpPr>
        <p:spPr>
          <a:xfrm>
            <a:off x="531375" y="393925"/>
            <a:ext cx="8066400" cy="1387199"/>
          </a:xfrm>
          <a:prstGeom prst="rect">
            <a:avLst/>
          </a:prstGeom>
        </p:spPr>
        <p:txBody>
          <a:bodyPr lIns="91425" tIns="91425" rIns="91425" bIns="91425" anchor="t" anchorCtr="0">
            <a:noAutofit/>
          </a:bodyPr>
          <a:lstStyle/>
          <a:p>
            <a:pPr lvl="0" rtl="0">
              <a:spcBef>
                <a:spcPts val="0"/>
              </a:spcBef>
              <a:buNone/>
            </a:pPr>
            <a:r>
              <a:rPr lang="en" sz="1800" b="1">
                <a:solidFill>
                  <a:schemeClr val="dk1"/>
                </a:solidFill>
              </a:rPr>
              <a:t>Navigate to </a:t>
            </a:r>
            <a:r>
              <a:rPr lang="en" sz="1800">
                <a:solidFill>
                  <a:srgbClr val="222222"/>
                </a:solidFill>
              </a:rPr>
              <a:t>HKEY_CURRENT_USER\Software\Microsoft\Windows\CurrentVersion\ImmersiveShell\Grid. </a:t>
            </a:r>
            <a:r>
              <a:rPr lang="en" sz="1800" b="1">
                <a:solidFill>
                  <a:srgbClr val="222222"/>
                </a:solidFill>
              </a:rPr>
              <a:t>Add a new Key called Mobility Center. Within that key create a 32 bit DWORD value called Layout_MaximumRowCount and set it to 1.</a:t>
            </a:r>
          </a:p>
        </p:txBody>
      </p:sp>
      <p:pic>
        <p:nvPicPr>
          <p:cNvPr id="577" name="Shape 577"/>
          <p:cNvPicPr preferRelativeResize="0"/>
          <p:nvPr/>
        </p:nvPicPr>
        <p:blipFill rotWithShape="1">
          <a:blip r:embed="rId3">
            <a:alphaModFix/>
          </a:blip>
          <a:srcRect l="11633" t="13920" r="61510" b="17028"/>
          <a:stretch/>
        </p:blipFill>
        <p:spPr>
          <a:xfrm>
            <a:off x="2883375" y="1996600"/>
            <a:ext cx="3634252" cy="26279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Shape 582"/>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583" name="Shape 583"/>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584" name="Shape 584"/>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Set Border Size of Desktop Windows</a:t>
            </a:r>
          </a:p>
        </p:txBody>
      </p:sp>
      <p:sp>
        <p:nvSpPr>
          <p:cNvPr id="585" name="Shape 585"/>
          <p:cNvSpPr txBox="1">
            <a:spLocks noGrp="1"/>
          </p:cNvSpPr>
          <p:nvPr>
            <p:ph type="body" idx="1"/>
          </p:nvPr>
        </p:nvSpPr>
        <p:spPr>
          <a:xfrm>
            <a:off x="531375" y="393925"/>
            <a:ext cx="8066400" cy="1786499"/>
          </a:xfrm>
          <a:prstGeom prst="rect">
            <a:avLst/>
          </a:prstGeom>
        </p:spPr>
        <p:txBody>
          <a:bodyPr lIns="91425" tIns="91425" rIns="91425" bIns="91425" anchor="t" anchorCtr="0">
            <a:noAutofit/>
          </a:bodyPr>
          <a:lstStyle/>
          <a:p>
            <a:pPr lvl="0" rtl="0">
              <a:spcBef>
                <a:spcPts val="0"/>
              </a:spcBef>
              <a:buNone/>
            </a:pPr>
            <a:r>
              <a:rPr lang="en" sz="1800" b="1">
                <a:solidFill>
                  <a:schemeClr val="dk1"/>
                </a:solidFill>
              </a:rPr>
              <a:t>Navigate to </a:t>
            </a:r>
            <a:r>
              <a:rPr lang="en" sz="1800">
                <a:solidFill>
                  <a:srgbClr val="222222"/>
                </a:solidFill>
              </a:rPr>
              <a:t>HKEY_CURRENT_USER\Control Panel\Desktop\WindowMetrics. </a:t>
            </a:r>
            <a:r>
              <a:rPr lang="en" sz="1800" b="1">
                <a:solidFill>
                  <a:srgbClr val="222222"/>
                </a:solidFill>
              </a:rPr>
              <a:t>Change the BorderWidth and PaddedBorderWidth values to change the size.</a:t>
            </a:r>
          </a:p>
        </p:txBody>
      </p:sp>
      <p:pic>
        <p:nvPicPr>
          <p:cNvPr id="586" name="Shape 586"/>
          <p:cNvPicPr preferRelativeResize="0"/>
          <p:nvPr/>
        </p:nvPicPr>
        <p:blipFill rotWithShape="1">
          <a:blip r:embed="rId3">
            <a:alphaModFix/>
          </a:blip>
          <a:srcRect b="7587"/>
          <a:stretch/>
        </p:blipFill>
        <p:spPr>
          <a:xfrm>
            <a:off x="1898150" y="1436950"/>
            <a:ext cx="5347699" cy="37065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18" name="Shape 118"/>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3000" b="1">
                <a:solidFill>
                  <a:srgbClr val="000000"/>
                </a:solidFill>
              </a:rPr>
              <a:t>Disable All Notification Balloons</a:t>
            </a:r>
          </a:p>
        </p:txBody>
      </p:sp>
      <p:sp>
        <p:nvSpPr>
          <p:cNvPr id="119" name="Shape 119"/>
          <p:cNvSpPr txBox="1">
            <a:spLocks noGrp="1"/>
          </p:cNvSpPr>
          <p:nvPr>
            <p:ph type="body" idx="1"/>
          </p:nvPr>
        </p:nvSpPr>
        <p:spPr>
          <a:xfrm>
            <a:off x="531375" y="393925"/>
            <a:ext cx="4320000" cy="4749899"/>
          </a:xfrm>
          <a:prstGeom prst="rect">
            <a:avLst/>
          </a:prstGeom>
        </p:spPr>
        <p:txBody>
          <a:bodyPr lIns="91425" tIns="91425" rIns="91425" bIns="91425" anchor="t" anchorCtr="0">
            <a:noAutofit/>
          </a:bodyPr>
          <a:lstStyle/>
          <a:p>
            <a:pPr lvl="0" rtl="0">
              <a:spcBef>
                <a:spcPts val="0"/>
              </a:spcBef>
              <a:buNone/>
            </a:pPr>
            <a:r>
              <a:rPr lang="en" sz="2300" b="1">
                <a:solidFill>
                  <a:schemeClr val="dk1"/>
                </a:solidFill>
              </a:rPr>
              <a:t>Navigate to </a:t>
            </a:r>
            <a:r>
              <a:rPr lang="en" sz="2300" b="1">
                <a:solidFill>
                  <a:srgbClr val="FF0000"/>
                </a:solidFill>
              </a:rPr>
              <a:t>HKEY_CURRENT_USER\Microsoft\Windows\CurrentVersion\Explorer\Advanced </a:t>
            </a:r>
            <a:r>
              <a:rPr lang="en" sz="2300" b="1">
                <a:solidFill>
                  <a:schemeClr val="dk1"/>
                </a:solidFill>
              </a:rPr>
              <a:t> Then add a sub key of DWORD (32-bit). Name it ‘EnableBalloonTips’. Make sure the value is 0.</a:t>
            </a:r>
          </a:p>
        </p:txBody>
      </p:sp>
      <p:pic>
        <p:nvPicPr>
          <p:cNvPr id="120" name="Shape 120"/>
          <p:cNvPicPr preferRelativeResize="0"/>
          <p:nvPr/>
        </p:nvPicPr>
        <p:blipFill>
          <a:blip r:embed="rId3">
            <a:alphaModFix/>
          </a:blip>
          <a:stretch>
            <a:fillRect/>
          </a:stretch>
        </p:blipFill>
        <p:spPr>
          <a:xfrm>
            <a:off x="4823991" y="538850"/>
            <a:ext cx="4320009" cy="46046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Shape 591"/>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592" name="Shape 592"/>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593" name="Shape 593"/>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400" b="1">
                <a:solidFill>
                  <a:srgbClr val="000000"/>
                </a:solidFill>
              </a:rPr>
              <a:t>Set Custom Desktop Icon Vertical &amp; Horizontal Spacing</a:t>
            </a:r>
          </a:p>
        </p:txBody>
      </p:sp>
      <p:sp>
        <p:nvSpPr>
          <p:cNvPr id="594" name="Shape 594"/>
          <p:cNvSpPr txBox="1">
            <a:spLocks noGrp="1"/>
          </p:cNvSpPr>
          <p:nvPr>
            <p:ph type="body" idx="1"/>
          </p:nvPr>
        </p:nvSpPr>
        <p:spPr>
          <a:xfrm>
            <a:off x="531375" y="393925"/>
            <a:ext cx="8066400" cy="14322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b="1">
                <a:solidFill>
                  <a:schemeClr val="dk1"/>
                </a:solidFill>
              </a:rPr>
              <a:t>Navigate to </a:t>
            </a:r>
            <a:r>
              <a:rPr lang="en" sz="1800">
                <a:solidFill>
                  <a:srgbClr val="222222"/>
                </a:solidFill>
              </a:rPr>
              <a:t>HKEY_CURRENT_USER\Control Panel\Desktop\WindowMetrics. </a:t>
            </a:r>
            <a:r>
              <a:rPr lang="en" sz="1800" b="1">
                <a:solidFill>
                  <a:srgbClr val="222222"/>
                </a:solidFill>
              </a:rPr>
              <a:t>Change the IconSpacing and IconVerticalSpacing values to change the spacing.</a:t>
            </a:r>
          </a:p>
          <a:p>
            <a:pPr lvl="0" rtl="0">
              <a:spcBef>
                <a:spcPts val="0"/>
              </a:spcBef>
              <a:buNone/>
            </a:pPr>
            <a:endParaRPr b="1">
              <a:solidFill>
                <a:srgbClr val="000000"/>
              </a:solidFill>
            </a:endParaRPr>
          </a:p>
        </p:txBody>
      </p:sp>
      <p:sp>
        <p:nvSpPr>
          <p:cNvPr id="595" name="Shape 595"/>
          <p:cNvSpPr txBox="1"/>
          <p:nvPr/>
        </p:nvSpPr>
        <p:spPr>
          <a:xfrm>
            <a:off x="0" y="0"/>
            <a:ext cx="3000000" cy="3000000"/>
          </a:xfrm>
          <a:prstGeom prst="rect">
            <a:avLst/>
          </a:prstGeom>
          <a:noFill/>
          <a:ln>
            <a:noFill/>
          </a:ln>
        </p:spPr>
        <p:txBody>
          <a:bodyPr lIns="91425" tIns="91425" rIns="91425" bIns="91425" anchor="ctr" anchorCtr="0">
            <a:noAutofit/>
          </a:bodyPr>
          <a:lstStyle/>
          <a:p>
            <a:pPr lvl="0" rtl="0">
              <a:spcBef>
                <a:spcPts val="0"/>
              </a:spcBef>
              <a:buNone/>
            </a:pPr>
            <a:r>
              <a:rPr lang="en"/>
              <a:t> </a:t>
            </a:r>
          </a:p>
        </p:txBody>
      </p:sp>
      <p:pic>
        <p:nvPicPr>
          <p:cNvPr id="596" name="Shape 596"/>
          <p:cNvPicPr preferRelativeResize="0"/>
          <p:nvPr/>
        </p:nvPicPr>
        <p:blipFill rotWithShape="1">
          <a:blip r:embed="rId3">
            <a:alphaModFix/>
          </a:blip>
          <a:srcRect b="8809"/>
          <a:stretch/>
        </p:blipFill>
        <p:spPr>
          <a:xfrm>
            <a:off x="1945625" y="1387075"/>
            <a:ext cx="5492375" cy="37564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Shape 601"/>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602" name="Shape 602"/>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603" name="Shape 603"/>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Enable Confirm File Delete Dialog</a:t>
            </a:r>
          </a:p>
        </p:txBody>
      </p:sp>
      <p:sp>
        <p:nvSpPr>
          <p:cNvPr id="604" name="Shape 604"/>
          <p:cNvSpPr txBox="1">
            <a:spLocks noGrp="1"/>
          </p:cNvSpPr>
          <p:nvPr>
            <p:ph type="body" idx="1"/>
          </p:nvPr>
        </p:nvSpPr>
        <p:spPr>
          <a:xfrm>
            <a:off x="531375" y="393925"/>
            <a:ext cx="8066400" cy="1357199"/>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b="1">
                <a:solidFill>
                  <a:schemeClr val="dk1"/>
                </a:solidFill>
              </a:rPr>
              <a:t>Navigate to </a:t>
            </a:r>
            <a:r>
              <a:rPr lang="en" sz="1800">
                <a:solidFill>
                  <a:srgbClr val="222222"/>
                </a:solidFill>
              </a:rPr>
              <a:t>HKEY_CURRENT_USER\Software\Microsoft\Windows\CurrentVersion\Policies\Explorer.</a:t>
            </a:r>
            <a:r>
              <a:rPr lang="en" sz="1800" b="1">
                <a:solidFill>
                  <a:srgbClr val="222222"/>
                </a:solidFill>
              </a:rPr>
              <a:t> Create a new DWORD file named ConfirmDelete and set it to 1</a:t>
            </a:r>
          </a:p>
          <a:p>
            <a:pPr lvl="0" rtl="0">
              <a:spcBef>
                <a:spcPts val="0"/>
              </a:spcBef>
              <a:buClr>
                <a:schemeClr val="dk1"/>
              </a:buClr>
              <a:buFont typeface="Arial"/>
              <a:buNone/>
            </a:pPr>
            <a:endParaRPr b="1">
              <a:solidFill>
                <a:schemeClr val="dk1"/>
              </a:solidFill>
            </a:endParaRPr>
          </a:p>
          <a:p>
            <a:pPr lvl="0" rtl="0">
              <a:spcBef>
                <a:spcPts val="0"/>
              </a:spcBef>
              <a:buNone/>
            </a:pPr>
            <a:endParaRPr b="1">
              <a:solidFill>
                <a:srgbClr val="000000"/>
              </a:solidFill>
            </a:endParaRPr>
          </a:p>
        </p:txBody>
      </p:sp>
      <p:pic>
        <p:nvPicPr>
          <p:cNvPr id="605" name="Shape 605"/>
          <p:cNvPicPr preferRelativeResize="0"/>
          <p:nvPr/>
        </p:nvPicPr>
        <p:blipFill rotWithShape="1">
          <a:blip r:embed="rId3">
            <a:alphaModFix/>
          </a:blip>
          <a:srcRect b="8966"/>
          <a:stretch/>
        </p:blipFill>
        <p:spPr>
          <a:xfrm>
            <a:off x="2041637" y="1688150"/>
            <a:ext cx="5060730" cy="34553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Shape 610"/>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611" name="Shape 611"/>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612" name="Shape 612"/>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Find out the Registered Owner</a:t>
            </a:r>
          </a:p>
        </p:txBody>
      </p:sp>
      <p:sp>
        <p:nvSpPr>
          <p:cNvPr id="613" name="Shape 613"/>
          <p:cNvSpPr txBox="1">
            <a:spLocks noGrp="1"/>
          </p:cNvSpPr>
          <p:nvPr>
            <p:ph type="body" idx="1"/>
          </p:nvPr>
        </p:nvSpPr>
        <p:spPr>
          <a:xfrm>
            <a:off x="531375" y="393925"/>
            <a:ext cx="8066400" cy="4749899"/>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b="1">
                <a:solidFill>
                  <a:schemeClr val="dk1"/>
                </a:solidFill>
              </a:rPr>
              <a:t>Navigate to </a:t>
            </a:r>
            <a:r>
              <a:rPr lang="en" sz="1800">
                <a:solidFill>
                  <a:srgbClr val="222222"/>
                </a:solidFill>
              </a:rPr>
              <a:t>HKEY_LOCAL_MACHINE\Software\Microsoft\Windows NT\CurrentVersion.</a:t>
            </a:r>
            <a:r>
              <a:rPr lang="en" sz="1800" b="1">
                <a:solidFill>
                  <a:srgbClr val="222222"/>
                </a:solidFill>
              </a:rPr>
              <a:t> Locate the RegisteredOwner value.</a:t>
            </a:r>
          </a:p>
          <a:p>
            <a:pPr lvl="0" rtl="0">
              <a:spcBef>
                <a:spcPts val="0"/>
              </a:spcBef>
              <a:buClr>
                <a:schemeClr val="dk1"/>
              </a:buClr>
              <a:buFont typeface="Arial"/>
              <a:buNone/>
            </a:pPr>
            <a:endParaRPr b="1">
              <a:solidFill>
                <a:schemeClr val="dk1"/>
              </a:solidFill>
            </a:endParaRPr>
          </a:p>
          <a:p>
            <a:pPr lvl="0" rtl="0">
              <a:spcBef>
                <a:spcPts val="0"/>
              </a:spcBef>
              <a:buClr>
                <a:schemeClr val="dk1"/>
              </a:buClr>
              <a:buFont typeface="Arial"/>
              <a:buNone/>
            </a:pPr>
            <a:endParaRPr b="1">
              <a:solidFill>
                <a:schemeClr val="dk1"/>
              </a:solidFill>
            </a:endParaRPr>
          </a:p>
          <a:p>
            <a:pPr lvl="0" rtl="0">
              <a:spcBef>
                <a:spcPts val="0"/>
              </a:spcBef>
              <a:buNone/>
            </a:pPr>
            <a:endParaRPr b="1">
              <a:solidFill>
                <a:srgbClr val="000000"/>
              </a:solidFill>
            </a:endParaRPr>
          </a:p>
        </p:txBody>
      </p:sp>
      <p:pic>
        <p:nvPicPr>
          <p:cNvPr id="614" name="Shape 614"/>
          <p:cNvPicPr preferRelativeResize="0"/>
          <p:nvPr/>
        </p:nvPicPr>
        <p:blipFill rotWithShape="1">
          <a:blip r:embed="rId3">
            <a:alphaModFix/>
          </a:blip>
          <a:srcRect b="8138"/>
          <a:stretch/>
        </p:blipFill>
        <p:spPr>
          <a:xfrm>
            <a:off x="1748275" y="1252950"/>
            <a:ext cx="5647462" cy="38908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Shape 619"/>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620" name="Shape 620"/>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621" name="Shape 621"/>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Paint Desktop Version in the Desktop</a:t>
            </a:r>
          </a:p>
        </p:txBody>
      </p:sp>
      <p:sp>
        <p:nvSpPr>
          <p:cNvPr id="622" name="Shape 622"/>
          <p:cNvSpPr txBox="1">
            <a:spLocks noGrp="1"/>
          </p:cNvSpPr>
          <p:nvPr>
            <p:ph type="body" idx="1"/>
          </p:nvPr>
        </p:nvSpPr>
        <p:spPr>
          <a:xfrm>
            <a:off x="531375" y="393925"/>
            <a:ext cx="8066400" cy="4749899"/>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b="1">
                <a:solidFill>
                  <a:schemeClr val="dk1"/>
                </a:solidFill>
              </a:rPr>
              <a:t>Navigate to </a:t>
            </a:r>
            <a:r>
              <a:rPr lang="en" sz="1800">
                <a:solidFill>
                  <a:srgbClr val="222222"/>
                </a:solidFill>
              </a:rPr>
              <a:t>HKEY_CURRENT_USER\Control Panel\Desktop\. </a:t>
            </a:r>
            <a:r>
              <a:rPr lang="en" sz="1800" b="1">
                <a:solidFill>
                  <a:srgbClr val="222222"/>
                </a:solidFill>
              </a:rPr>
              <a:t>Change the PaintDesktopVersion value to 1.</a:t>
            </a:r>
          </a:p>
          <a:p>
            <a:pPr lvl="0" rtl="0">
              <a:spcBef>
                <a:spcPts val="0"/>
              </a:spcBef>
              <a:buNone/>
            </a:pPr>
            <a:endParaRPr b="1">
              <a:solidFill>
                <a:srgbClr val="000000"/>
              </a:solidFill>
            </a:endParaRPr>
          </a:p>
        </p:txBody>
      </p:sp>
      <p:pic>
        <p:nvPicPr>
          <p:cNvPr id="623" name="Shape 623"/>
          <p:cNvPicPr preferRelativeResize="0"/>
          <p:nvPr/>
        </p:nvPicPr>
        <p:blipFill rotWithShape="1">
          <a:blip r:embed="rId3">
            <a:alphaModFix/>
          </a:blip>
          <a:srcRect b="8197"/>
          <a:stretch/>
        </p:blipFill>
        <p:spPr>
          <a:xfrm>
            <a:off x="1481700" y="1192600"/>
            <a:ext cx="5832524" cy="40156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629" name="Shape 629"/>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630" name="Shape 630"/>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Prevent Users from Uninstalling Apps</a:t>
            </a:r>
          </a:p>
        </p:txBody>
      </p:sp>
      <p:sp>
        <p:nvSpPr>
          <p:cNvPr id="631" name="Shape 631"/>
          <p:cNvSpPr txBox="1">
            <a:spLocks noGrp="1"/>
          </p:cNvSpPr>
          <p:nvPr>
            <p:ph type="body" idx="1"/>
          </p:nvPr>
        </p:nvSpPr>
        <p:spPr>
          <a:xfrm>
            <a:off x="531375" y="393925"/>
            <a:ext cx="8066400" cy="4749899"/>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b="1">
                <a:solidFill>
                  <a:schemeClr val="dk1"/>
                </a:solidFill>
              </a:rPr>
              <a:t>Navigate to </a:t>
            </a:r>
            <a:r>
              <a:rPr lang="en" sz="1800">
                <a:solidFill>
                  <a:srgbClr val="222222"/>
                </a:solidFill>
              </a:rPr>
              <a:t>HKEY_CURRENT_USER\Software\Policies\Microsoft\Windows. </a:t>
            </a:r>
            <a:r>
              <a:rPr lang="en" sz="1800" b="1">
                <a:solidFill>
                  <a:srgbClr val="222222"/>
                </a:solidFill>
              </a:rPr>
              <a:t>Create a new key called Explorer and then within Explorer create a new DWORD value called NoUninstallFromStart and set it to  1.</a:t>
            </a:r>
          </a:p>
          <a:p>
            <a:pPr lvl="0" rtl="0">
              <a:spcBef>
                <a:spcPts val="0"/>
              </a:spcBef>
              <a:buClr>
                <a:schemeClr val="dk1"/>
              </a:buClr>
              <a:buFont typeface="Arial"/>
              <a:buNone/>
            </a:pPr>
            <a:endParaRPr b="1">
              <a:solidFill>
                <a:schemeClr val="dk1"/>
              </a:solidFill>
            </a:endParaRPr>
          </a:p>
          <a:p>
            <a:pPr lvl="0" rtl="0">
              <a:spcBef>
                <a:spcPts val="0"/>
              </a:spcBef>
              <a:buNone/>
            </a:pPr>
            <a:endParaRPr b="1">
              <a:solidFill>
                <a:srgbClr val="000000"/>
              </a:solidFill>
            </a:endParaRPr>
          </a:p>
        </p:txBody>
      </p:sp>
      <p:sp>
        <p:nvSpPr>
          <p:cNvPr id="632" name="Shape 632"/>
          <p:cNvSpPr txBox="1"/>
          <p:nvPr/>
        </p:nvSpPr>
        <p:spPr>
          <a:xfrm>
            <a:off x="0" y="0"/>
            <a:ext cx="3000000" cy="3000000"/>
          </a:xfrm>
          <a:prstGeom prst="rect">
            <a:avLst/>
          </a:prstGeom>
          <a:noFill/>
          <a:ln>
            <a:noFill/>
          </a:ln>
        </p:spPr>
        <p:txBody>
          <a:bodyPr lIns="91425" tIns="91425" rIns="91425" bIns="91425" anchor="ctr" anchorCtr="0">
            <a:noAutofit/>
          </a:bodyPr>
          <a:lstStyle/>
          <a:p>
            <a:pPr lvl="0" rtl="0">
              <a:spcBef>
                <a:spcPts val="0"/>
              </a:spcBef>
              <a:buNone/>
            </a:pPr>
            <a:r>
              <a:rPr lang="en"/>
              <a:t> </a:t>
            </a:r>
          </a:p>
        </p:txBody>
      </p:sp>
      <p:pic>
        <p:nvPicPr>
          <p:cNvPr id="633" name="Shape 633"/>
          <p:cNvPicPr preferRelativeResize="0"/>
          <p:nvPr/>
        </p:nvPicPr>
        <p:blipFill rotWithShape="1">
          <a:blip r:embed="rId3">
            <a:alphaModFix/>
          </a:blip>
          <a:srcRect b="16971"/>
          <a:stretch/>
        </p:blipFill>
        <p:spPr>
          <a:xfrm>
            <a:off x="1803737" y="1695925"/>
            <a:ext cx="5536535" cy="34475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Shape 638"/>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639" name="Shape 639"/>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640" name="Shape 640"/>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Enable Snap on Low Res Screens</a:t>
            </a:r>
          </a:p>
        </p:txBody>
      </p:sp>
      <p:sp>
        <p:nvSpPr>
          <p:cNvPr id="641" name="Shape 641"/>
          <p:cNvSpPr txBox="1">
            <a:spLocks noGrp="1"/>
          </p:cNvSpPr>
          <p:nvPr>
            <p:ph type="body" idx="1"/>
          </p:nvPr>
        </p:nvSpPr>
        <p:spPr>
          <a:xfrm>
            <a:off x="531375" y="393925"/>
            <a:ext cx="8066400" cy="4749899"/>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 sz="1800" b="1">
                <a:solidFill>
                  <a:schemeClr val="dk1"/>
                </a:solidFill>
              </a:rPr>
              <a:t>Navigate to </a:t>
            </a:r>
            <a:r>
              <a:rPr lang="en" sz="1800">
                <a:solidFill>
                  <a:srgbClr val="222222"/>
                </a:solidFill>
              </a:rPr>
              <a:t>HKEY_CURRENT_USER\Software\Microsoft\Windows\CurrentVersion\ImmersiveShell\Grid. </a:t>
            </a:r>
            <a:r>
              <a:rPr lang="en" sz="1800" b="1">
                <a:solidFill>
                  <a:srgbClr val="222222"/>
                </a:solidFill>
              </a:rPr>
              <a:t>Add a new Key called AppPositioner. Within that key create a 32 bit DWORD value called AlwaysEnableLSSnappingt and set it to 1.</a:t>
            </a:r>
          </a:p>
          <a:p>
            <a:pPr lvl="0" rtl="0">
              <a:spcBef>
                <a:spcPts val="0"/>
              </a:spcBef>
              <a:buNone/>
            </a:pPr>
            <a:endParaRPr b="1">
              <a:solidFill>
                <a:srgbClr val="000000"/>
              </a:solidFill>
            </a:endParaRPr>
          </a:p>
        </p:txBody>
      </p:sp>
      <p:sp>
        <p:nvSpPr>
          <p:cNvPr id="642" name="Shape 642"/>
          <p:cNvSpPr txBox="1"/>
          <p:nvPr/>
        </p:nvSpPr>
        <p:spPr>
          <a:xfrm>
            <a:off x="0" y="0"/>
            <a:ext cx="3000000" cy="3000000"/>
          </a:xfrm>
          <a:prstGeom prst="rect">
            <a:avLst/>
          </a:prstGeom>
          <a:noFill/>
          <a:ln>
            <a:noFill/>
          </a:ln>
        </p:spPr>
        <p:txBody>
          <a:bodyPr lIns="91425" tIns="91425" rIns="91425" bIns="91425" anchor="ctr" anchorCtr="0">
            <a:noAutofit/>
          </a:bodyPr>
          <a:lstStyle/>
          <a:p>
            <a:pPr lvl="0" rtl="0">
              <a:spcBef>
                <a:spcPts val="0"/>
              </a:spcBef>
              <a:buNone/>
            </a:pPr>
            <a:r>
              <a:rPr lang="en"/>
              <a:t> </a:t>
            </a:r>
          </a:p>
        </p:txBody>
      </p:sp>
      <p:pic>
        <p:nvPicPr>
          <p:cNvPr id="643" name="Shape 643"/>
          <p:cNvPicPr preferRelativeResize="0"/>
          <p:nvPr/>
        </p:nvPicPr>
        <p:blipFill rotWithShape="1">
          <a:blip r:embed="rId3">
            <a:alphaModFix/>
          </a:blip>
          <a:srcRect t="-2662" b="41320"/>
          <a:stretch/>
        </p:blipFill>
        <p:spPr>
          <a:xfrm>
            <a:off x="1161949" y="2028925"/>
            <a:ext cx="6769999" cy="31145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Shape 648"/>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649" name="Shape 649"/>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650" name="Shape 650"/>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Re-Enable the Classic Start Menu</a:t>
            </a:r>
          </a:p>
        </p:txBody>
      </p:sp>
      <p:sp>
        <p:nvSpPr>
          <p:cNvPr id="651" name="Shape 651"/>
          <p:cNvSpPr txBox="1">
            <a:spLocks noGrp="1"/>
          </p:cNvSpPr>
          <p:nvPr>
            <p:ph type="body" idx="1"/>
          </p:nvPr>
        </p:nvSpPr>
        <p:spPr>
          <a:xfrm>
            <a:off x="531375" y="393925"/>
            <a:ext cx="8066400" cy="4749899"/>
          </a:xfrm>
          <a:prstGeom prst="rect">
            <a:avLst/>
          </a:prstGeom>
        </p:spPr>
        <p:txBody>
          <a:bodyPr lIns="91425" tIns="91425" rIns="91425" bIns="91425" anchor="t" anchorCtr="0">
            <a:noAutofit/>
          </a:bodyPr>
          <a:lstStyle/>
          <a:p>
            <a:pPr lvl="0" rtl="0">
              <a:spcBef>
                <a:spcPts val="0"/>
              </a:spcBef>
              <a:buNone/>
            </a:pPr>
            <a:r>
              <a:rPr lang="en" sz="1800" b="1">
                <a:solidFill>
                  <a:schemeClr val="dk1"/>
                </a:solidFill>
              </a:rPr>
              <a:t>Navigate to </a:t>
            </a:r>
            <a:r>
              <a:rPr lang="en" sz="1800">
                <a:solidFill>
                  <a:srgbClr val="222222"/>
                </a:solidFill>
              </a:rPr>
              <a:t>HKEY_CURRENT_USER\Software\Microsoft\Windows\CurrentVersion\Explorer.</a:t>
            </a:r>
            <a:r>
              <a:rPr lang="en" sz="1800" b="1">
                <a:solidFill>
                  <a:srgbClr val="222222"/>
                </a:solidFill>
              </a:rPr>
              <a:t> Change RPEnabled to 0.</a:t>
            </a:r>
          </a:p>
        </p:txBody>
      </p:sp>
      <p:pic>
        <p:nvPicPr>
          <p:cNvPr id="652" name="Shape 652"/>
          <p:cNvPicPr preferRelativeResize="0"/>
          <p:nvPr/>
        </p:nvPicPr>
        <p:blipFill rotWithShape="1">
          <a:blip r:embed="rId3">
            <a:alphaModFix/>
          </a:blip>
          <a:srcRect b="19021"/>
          <a:stretch/>
        </p:blipFill>
        <p:spPr>
          <a:xfrm>
            <a:off x="1470650" y="1406700"/>
            <a:ext cx="6152599" cy="37368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658" name="Shape 658"/>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659" name="Shape 659"/>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600" b="1">
                <a:solidFill>
                  <a:srgbClr val="000000"/>
                </a:solidFill>
              </a:rPr>
              <a:t>Find Windows 8 Product Key</a:t>
            </a:r>
          </a:p>
        </p:txBody>
      </p:sp>
      <p:sp>
        <p:nvSpPr>
          <p:cNvPr id="660" name="Shape 660"/>
          <p:cNvSpPr txBox="1">
            <a:spLocks noGrp="1"/>
          </p:cNvSpPr>
          <p:nvPr>
            <p:ph type="body" idx="1"/>
          </p:nvPr>
        </p:nvSpPr>
        <p:spPr>
          <a:xfrm>
            <a:off x="531375" y="393925"/>
            <a:ext cx="8066400" cy="4749899"/>
          </a:xfrm>
          <a:prstGeom prst="rect">
            <a:avLst/>
          </a:prstGeom>
        </p:spPr>
        <p:txBody>
          <a:bodyPr lIns="91425" tIns="91425" rIns="91425" bIns="91425" anchor="t" anchorCtr="0">
            <a:noAutofit/>
          </a:bodyPr>
          <a:lstStyle/>
          <a:p>
            <a:pPr lvl="0" rtl="0">
              <a:spcBef>
                <a:spcPts val="0"/>
              </a:spcBef>
              <a:buNone/>
            </a:pPr>
            <a:r>
              <a:rPr lang="en" sz="1800" b="1">
                <a:solidFill>
                  <a:schemeClr val="dk1"/>
                </a:solidFill>
              </a:rPr>
              <a:t>Navigate to </a:t>
            </a:r>
            <a:r>
              <a:rPr lang="en" sz="1800">
                <a:solidFill>
                  <a:srgbClr val="222222"/>
                </a:solidFill>
              </a:rPr>
              <a:t>HKEY_LOCAL_MACHINE\Software\Microsoft\Windows NT\CurrentVersion.</a:t>
            </a:r>
            <a:r>
              <a:rPr lang="en" sz="1800" b="1">
                <a:solidFill>
                  <a:srgbClr val="222222"/>
                </a:solidFill>
              </a:rPr>
              <a:t> Locate the ProductID value.</a:t>
            </a:r>
          </a:p>
        </p:txBody>
      </p:sp>
      <p:pic>
        <p:nvPicPr>
          <p:cNvPr id="661" name="Shape 661"/>
          <p:cNvPicPr preferRelativeResize="0"/>
          <p:nvPr/>
        </p:nvPicPr>
        <p:blipFill rotWithShape="1">
          <a:blip r:embed="rId3">
            <a:alphaModFix/>
          </a:blip>
          <a:srcRect b="35069"/>
          <a:stretch/>
        </p:blipFill>
        <p:spPr>
          <a:xfrm>
            <a:off x="645999" y="1344375"/>
            <a:ext cx="7801899" cy="37994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Shape 666"/>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667" name="Shape 667"/>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3000" b="1">
                <a:solidFill>
                  <a:srgbClr val="000000"/>
                </a:solidFill>
              </a:rPr>
              <a:t>Resources</a:t>
            </a:r>
          </a:p>
        </p:txBody>
      </p:sp>
      <p:sp>
        <p:nvSpPr>
          <p:cNvPr id="668" name="Shape 668"/>
          <p:cNvSpPr txBox="1">
            <a:spLocks noGrp="1"/>
          </p:cNvSpPr>
          <p:nvPr>
            <p:ph type="body" idx="1"/>
          </p:nvPr>
        </p:nvSpPr>
        <p:spPr>
          <a:xfrm>
            <a:off x="509250" y="504625"/>
            <a:ext cx="8125499" cy="4100699"/>
          </a:xfrm>
          <a:prstGeom prst="rect">
            <a:avLst/>
          </a:prstGeom>
        </p:spPr>
        <p:txBody>
          <a:bodyPr lIns="91425" tIns="91425" rIns="91425" bIns="91425" anchor="t" anchorCtr="0">
            <a:noAutofit/>
          </a:bodyPr>
          <a:lstStyle/>
          <a:p>
            <a:pPr marL="457200" lvl="0" indent="-355600" rtl="0">
              <a:spcBef>
                <a:spcPts val="0"/>
              </a:spcBef>
              <a:buClr>
                <a:srgbClr val="000000"/>
              </a:buClr>
              <a:buSzPct val="100000"/>
              <a:buFont typeface="Bitter"/>
              <a:buChar char="■"/>
            </a:pPr>
            <a:r>
              <a:rPr lang="en" b="1" u="sng" dirty="0">
                <a:solidFill>
                  <a:schemeClr val="hlink"/>
                </a:solidFill>
                <a:hlinkClick r:id="rId3"/>
              </a:rPr>
              <a:t>http://www.howtogeek.com</a:t>
            </a:r>
          </a:p>
          <a:p>
            <a:pPr marL="457200" lvl="0" indent="-355600" rtl="0">
              <a:spcBef>
                <a:spcPts val="0"/>
              </a:spcBef>
              <a:buClr>
                <a:srgbClr val="000000"/>
              </a:buClr>
              <a:buSzPct val="100000"/>
              <a:buFont typeface="Bitter"/>
              <a:buChar char="■"/>
            </a:pPr>
            <a:r>
              <a:rPr lang="en" b="1" u="sng" dirty="0">
                <a:solidFill>
                  <a:schemeClr val="hlink"/>
                </a:solidFill>
                <a:hlinkClick r:id="rId4"/>
              </a:rPr>
              <a:t>http://www.neowin.net/news/windows-8-how-to-re-enable-the-classic-start-menu</a:t>
            </a:r>
          </a:p>
          <a:p>
            <a:pPr marL="457200" lvl="0" indent="-355600" rtl="0">
              <a:spcBef>
                <a:spcPts val="0"/>
              </a:spcBef>
              <a:buClr>
                <a:srgbClr val="000000"/>
              </a:buClr>
              <a:buSzPct val="100000"/>
              <a:buFont typeface="Bitter"/>
              <a:buChar char="■"/>
            </a:pPr>
            <a:r>
              <a:rPr lang="en" b="1" u="sng" dirty="0">
                <a:solidFill>
                  <a:schemeClr val="hlink"/>
                </a:solidFill>
                <a:hlinkClick r:id="rId5"/>
              </a:rPr>
              <a:t>http://www.isunshare.com/product-key-finder/find-product-key-for-windows-8-or-8.1.html</a:t>
            </a:r>
          </a:p>
          <a:p>
            <a:pPr marL="457200" lvl="0" indent="-355600" rtl="0">
              <a:spcBef>
                <a:spcPts val="0"/>
              </a:spcBef>
              <a:buClr>
                <a:srgbClr val="000000"/>
              </a:buClr>
              <a:buSzPct val="100000"/>
              <a:buFont typeface="Bitter"/>
              <a:buChar char="■"/>
            </a:pPr>
            <a:r>
              <a:rPr lang="en" b="1" u="sng">
                <a:solidFill>
                  <a:schemeClr val="hlink"/>
                </a:solidFill>
                <a:hlinkClick r:id="rId6"/>
              </a:rPr>
              <a:t>https://support.microsoft.com/en-us/kb/295659</a:t>
            </a:r>
          </a:p>
          <a:p>
            <a:pPr marL="457200" lvl="0" indent="-355600" rtl="0">
              <a:spcBef>
                <a:spcPts val="0"/>
              </a:spcBef>
              <a:buClr>
                <a:srgbClr val="000000"/>
              </a:buClr>
              <a:buFont typeface="Bitter"/>
              <a:buChar char="■"/>
            </a:pPr>
            <a:endParaRPr b="1" dirty="0">
              <a:solidFill>
                <a:srgbClr val="000000"/>
              </a:solidFill>
            </a:endParaRP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26" name="Shape 126"/>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3000" b="1">
                <a:solidFill>
                  <a:srgbClr val="000000"/>
                </a:solidFill>
              </a:rPr>
              <a:t>Change the Registered Owner</a:t>
            </a:r>
          </a:p>
        </p:txBody>
      </p:sp>
      <p:sp>
        <p:nvSpPr>
          <p:cNvPr id="127" name="Shape 127"/>
          <p:cNvSpPr txBox="1">
            <a:spLocks noGrp="1"/>
          </p:cNvSpPr>
          <p:nvPr>
            <p:ph type="body" idx="1"/>
          </p:nvPr>
        </p:nvSpPr>
        <p:spPr>
          <a:xfrm>
            <a:off x="531375" y="393925"/>
            <a:ext cx="4320000" cy="4749899"/>
          </a:xfrm>
          <a:prstGeom prst="rect">
            <a:avLst/>
          </a:prstGeom>
        </p:spPr>
        <p:txBody>
          <a:bodyPr lIns="91425" tIns="91425" rIns="91425" bIns="91425" anchor="t" anchorCtr="0">
            <a:noAutofit/>
          </a:bodyPr>
          <a:lstStyle/>
          <a:p>
            <a:pPr lvl="0" rtl="0">
              <a:spcBef>
                <a:spcPts val="0"/>
              </a:spcBef>
              <a:buNone/>
            </a:pPr>
            <a:r>
              <a:rPr lang="en" sz="2300" b="1">
                <a:solidFill>
                  <a:schemeClr val="dk1"/>
                </a:solidFill>
              </a:rPr>
              <a:t>Navigate to </a:t>
            </a:r>
            <a:r>
              <a:rPr lang="en" sz="2300" b="1">
                <a:solidFill>
                  <a:srgbClr val="FF0000"/>
                </a:solidFill>
              </a:rPr>
              <a:t>HKEY_LOCAL_MACHINE\SOFTWARE\Microsoft\Windows NT\CurrentVersion </a:t>
            </a:r>
            <a:r>
              <a:rPr lang="en" sz="2300" b="1">
                <a:solidFill>
                  <a:schemeClr val="dk1"/>
                </a:solidFill>
              </a:rPr>
              <a:t> Click on RegisteredOwner, set name to new owner.</a:t>
            </a:r>
          </a:p>
        </p:txBody>
      </p:sp>
      <p:pic>
        <p:nvPicPr>
          <p:cNvPr id="128" name="Shape 128"/>
          <p:cNvPicPr preferRelativeResize="0"/>
          <p:nvPr/>
        </p:nvPicPr>
        <p:blipFill>
          <a:blip r:embed="rId3">
            <a:alphaModFix/>
          </a:blip>
          <a:stretch>
            <a:fillRect/>
          </a:stretch>
        </p:blipFill>
        <p:spPr>
          <a:xfrm>
            <a:off x="4823975" y="538850"/>
            <a:ext cx="4320024" cy="4604649"/>
          </a:xfrm>
          <a:prstGeom prst="rect">
            <a:avLst/>
          </a:prstGeom>
          <a:noFill/>
          <a:ln>
            <a:noFill/>
          </a:ln>
        </p:spPr>
      </p:pic>
      <p:sp>
        <p:nvSpPr>
          <p:cNvPr id="129" name="Shape 129"/>
          <p:cNvSpPr/>
          <p:nvPr/>
        </p:nvSpPr>
        <p:spPr>
          <a:xfrm>
            <a:off x="6775475" y="3297700"/>
            <a:ext cx="1879500" cy="146399"/>
          </a:xfrm>
          <a:prstGeom prst="rect">
            <a:avLst/>
          </a:prstGeom>
          <a:noFill/>
          <a:ln w="38100" cap="flat" cmpd="sng">
            <a:solidFill>
              <a:srgbClr val="FFFF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r>
              <a:rPr lang="en"/>
              <a:t> </a:t>
            </a:r>
          </a:p>
        </p:txBody>
      </p:sp>
      <p:sp>
        <p:nvSpPr>
          <p:cNvPr id="135" name="Shape 135"/>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200" b="1">
                <a:solidFill>
                  <a:srgbClr val="000000"/>
                </a:solidFill>
              </a:rPr>
              <a:t>Kill Windows with Blue Screen of Death in 3 keystrokes (XP)</a:t>
            </a:r>
          </a:p>
        </p:txBody>
      </p:sp>
      <p:sp>
        <p:nvSpPr>
          <p:cNvPr id="136" name="Shape 136"/>
          <p:cNvSpPr txBox="1">
            <a:spLocks noGrp="1"/>
          </p:cNvSpPr>
          <p:nvPr>
            <p:ph type="body" idx="1"/>
          </p:nvPr>
        </p:nvSpPr>
        <p:spPr>
          <a:xfrm>
            <a:off x="531375" y="393925"/>
            <a:ext cx="2772900" cy="4749899"/>
          </a:xfrm>
          <a:prstGeom prst="rect">
            <a:avLst/>
          </a:prstGeom>
        </p:spPr>
        <p:txBody>
          <a:bodyPr lIns="91425" tIns="91425" rIns="91425" bIns="91425" anchor="t" anchorCtr="0">
            <a:noAutofit/>
          </a:bodyPr>
          <a:lstStyle/>
          <a:p>
            <a:pPr rtl="0">
              <a:spcBef>
                <a:spcPts val="0"/>
              </a:spcBef>
              <a:buNone/>
            </a:pPr>
            <a:r>
              <a:rPr lang="en" b="1">
                <a:solidFill>
                  <a:srgbClr val="000000"/>
                </a:solidFill>
              </a:rPr>
              <a:t>You can configure windows XP to crash on command with the following changes to RegEdit.</a:t>
            </a:r>
          </a:p>
          <a:p>
            <a:pPr lvl="0" rtl="0">
              <a:spcBef>
                <a:spcPts val="0"/>
              </a:spcBef>
              <a:buNone/>
            </a:pPr>
            <a:r>
              <a:rPr lang="en" b="1">
                <a:solidFill>
                  <a:srgbClr val="000000"/>
                </a:solidFill>
              </a:rPr>
              <a:t>After adding this DWORD to the registry holding Ctrl and pressing ScrLk twice will crash your computer</a:t>
            </a:r>
          </a:p>
        </p:txBody>
      </p:sp>
      <p:pic>
        <p:nvPicPr>
          <p:cNvPr id="137" name="Shape 137"/>
          <p:cNvPicPr preferRelativeResize="0"/>
          <p:nvPr/>
        </p:nvPicPr>
        <p:blipFill>
          <a:blip r:embed="rId3">
            <a:alphaModFix/>
          </a:blip>
          <a:stretch>
            <a:fillRect/>
          </a:stretch>
        </p:blipFill>
        <p:spPr>
          <a:xfrm>
            <a:off x="3304275" y="538849"/>
            <a:ext cx="5285999" cy="1846599"/>
          </a:xfrm>
          <a:prstGeom prst="rect">
            <a:avLst/>
          </a:prstGeom>
          <a:noFill/>
          <a:ln>
            <a:noFill/>
          </a:ln>
        </p:spPr>
      </p:pic>
      <p:sp>
        <p:nvSpPr>
          <p:cNvPr id="138" name="Shape 138"/>
          <p:cNvSpPr/>
          <p:nvPr/>
        </p:nvSpPr>
        <p:spPr>
          <a:xfrm>
            <a:off x="5207650" y="1251100"/>
            <a:ext cx="2983499" cy="192599"/>
          </a:xfrm>
          <a:prstGeom prst="ellipse">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p:nvPr/>
        </p:nvSpPr>
        <p:spPr>
          <a:xfrm>
            <a:off x="523875" y="538850"/>
            <a:ext cx="8066400" cy="40856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44" name="Shape 144"/>
          <p:cNvSpPr txBox="1">
            <a:spLocks noGrp="1"/>
          </p:cNvSpPr>
          <p:nvPr>
            <p:ph type="title"/>
          </p:nvPr>
        </p:nvSpPr>
        <p:spPr>
          <a:xfrm>
            <a:off x="0" y="0"/>
            <a:ext cx="9093900" cy="889200"/>
          </a:xfrm>
          <a:prstGeom prst="rect">
            <a:avLst/>
          </a:prstGeom>
        </p:spPr>
        <p:txBody>
          <a:bodyPr lIns="91425" tIns="91425" rIns="91425" bIns="91425" anchor="t" anchorCtr="0">
            <a:noAutofit/>
          </a:bodyPr>
          <a:lstStyle/>
          <a:p>
            <a:pPr lvl="0" rtl="0">
              <a:spcBef>
                <a:spcPts val="0"/>
              </a:spcBef>
              <a:buNone/>
            </a:pPr>
            <a:r>
              <a:rPr lang="en" sz="2500" b="1">
                <a:solidFill>
                  <a:srgbClr val="000000"/>
                </a:solidFill>
              </a:rPr>
              <a:t>Add Notepad to Windows Desktop Right-Click Menu</a:t>
            </a:r>
          </a:p>
        </p:txBody>
      </p:sp>
      <p:sp>
        <p:nvSpPr>
          <p:cNvPr id="145" name="Shape 145"/>
          <p:cNvSpPr txBox="1">
            <a:spLocks noGrp="1"/>
          </p:cNvSpPr>
          <p:nvPr>
            <p:ph type="body" idx="1"/>
          </p:nvPr>
        </p:nvSpPr>
        <p:spPr>
          <a:xfrm>
            <a:off x="531375" y="393925"/>
            <a:ext cx="3787200" cy="4749899"/>
          </a:xfrm>
          <a:prstGeom prst="rect">
            <a:avLst/>
          </a:prstGeom>
        </p:spPr>
        <p:txBody>
          <a:bodyPr lIns="91425" tIns="91425" rIns="91425" bIns="91425" anchor="t" anchorCtr="0">
            <a:noAutofit/>
          </a:bodyPr>
          <a:lstStyle/>
          <a:p>
            <a:pPr rtl="0">
              <a:spcBef>
                <a:spcPts val="0"/>
              </a:spcBef>
              <a:buNone/>
            </a:pPr>
            <a:r>
              <a:rPr lang="en" sz="2300" b="1">
                <a:solidFill>
                  <a:schemeClr val="dk1"/>
                </a:solidFill>
              </a:rPr>
              <a:t>Navigate to </a:t>
            </a:r>
            <a:r>
              <a:rPr lang="en" sz="2300" b="1">
                <a:solidFill>
                  <a:srgbClr val="FF0000"/>
                </a:solidFill>
              </a:rPr>
              <a:t>HKEY_CLASSES_ROOT\Directory\Background\shell</a:t>
            </a:r>
          </a:p>
          <a:p>
            <a:pPr rtl="0">
              <a:spcBef>
                <a:spcPts val="0"/>
              </a:spcBef>
              <a:buNone/>
            </a:pPr>
            <a:r>
              <a:rPr lang="en" sz="2300" b="1">
                <a:solidFill>
                  <a:srgbClr val="000000"/>
                </a:solidFill>
              </a:rPr>
              <a:t>Make a new key and name it ‘Notepad’</a:t>
            </a:r>
          </a:p>
          <a:p>
            <a:pPr lvl="0" rtl="0">
              <a:spcBef>
                <a:spcPts val="0"/>
              </a:spcBef>
              <a:buNone/>
            </a:pPr>
            <a:r>
              <a:rPr lang="en" sz="2300" b="1">
                <a:solidFill>
                  <a:srgbClr val="000000"/>
                </a:solidFill>
              </a:rPr>
              <a:t>Then make a new key named ‘command’</a:t>
            </a:r>
          </a:p>
        </p:txBody>
      </p:sp>
      <p:pic>
        <p:nvPicPr>
          <p:cNvPr id="146" name="Shape 146"/>
          <p:cNvPicPr preferRelativeResize="0"/>
          <p:nvPr/>
        </p:nvPicPr>
        <p:blipFill>
          <a:blip r:embed="rId3">
            <a:alphaModFix/>
          </a:blip>
          <a:stretch>
            <a:fillRect/>
          </a:stretch>
        </p:blipFill>
        <p:spPr>
          <a:xfrm>
            <a:off x="4318442" y="0"/>
            <a:ext cx="4825563" cy="51435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Jourdai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2138</Words>
  <Application>Microsoft Office PowerPoint</Application>
  <PresentationFormat>On-screen Show (16:9)</PresentationFormat>
  <Paragraphs>219</Paragraphs>
  <Slides>68</Slides>
  <Notes>68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Arvo</vt:lpstr>
      <vt:lpstr>Bitter</vt:lpstr>
      <vt:lpstr>Impact</vt:lpstr>
      <vt:lpstr>Karla</vt:lpstr>
      <vt:lpstr>Jourdain template</vt:lpstr>
      <vt:lpstr>REGEDIT</vt:lpstr>
      <vt:lpstr>Windows Force Update</vt:lpstr>
      <vt:lpstr>Stop Windows from Hijacking the Power Button</vt:lpstr>
      <vt:lpstr>Disable Aero Shake</vt:lpstr>
      <vt:lpstr>Add “Open with Notepad” to the Context menu for all files</vt:lpstr>
      <vt:lpstr>Disable All Notification Balloons</vt:lpstr>
      <vt:lpstr>Change the Registered Owner</vt:lpstr>
      <vt:lpstr>Kill Windows with Blue Screen of Death in 3 keystrokes (XP)</vt:lpstr>
      <vt:lpstr>Add Notepad to Windows Desktop Right-Click Menu</vt:lpstr>
      <vt:lpstr>Add Google Documents to the Windows Desktop Right-Click Menu</vt:lpstr>
      <vt:lpstr>Add Registry Editor to the Control Panel</vt:lpstr>
      <vt:lpstr>Remove “Shortcut” Text from New Shortcuts</vt:lpstr>
      <vt:lpstr>Disable WIN+X Shortcut Keys</vt:lpstr>
      <vt:lpstr>Disable Windows Mobility Center </vt:lpstr>
      <vt:lpstr>Hide Drives from Your Computer</vt:lpstr>
      <vt:lpstr>Put a Real Libraries Icon on your Desktop</vt:lpstr>
      <vt:lpstr>Remove or Hide Unwanted Items from the Control Panel</vt:lpstr>
      <vt:lpstr>Make the Taskbar Buttons Switch to the last Active Window</vt:lpstr>
      <vt:lpstr>Make Aero Peek Display Instantly (or Disable it)</vt:lpstr>
      <vt:lpstr>Make disk Cleanup Delete Everything from the Temp Folder</vt:lpstr>
      <vt:lpstr>Remove “Troubleshoot Compatibility” from the Windows Context Menu</vt:lpstr>
      <vt:lpstr>Show the Classic “All Programs” Menu in the Start Menu</vt:lpstr>
      <vt:lpstr>Show the Classic “All Programs” Menu in the Start Menu</vt:lpstr>
      <vt:lpstr>Add Recycle Bin to “My Computer”</vt:lpstr>
      <vt:lpstr>Remove Gadgets and Screen Resolution on Desktop Context Menu</vt:lpstr>
      <vt:lpstr>Enable More Fonts for the Windows Command Prompt</vt:lpstr>
      <vt:lpstr>Add Encrypt/Decrypt Options to the Right-Click Menu</vt:lpstr>
      <vt:lpstr>Customize the Default Screensavers</vt:lpstr>
      <vt:lpstr>Skip the Annoying “Use the Web service to find the correct program” Dialog</vt:lpstr>
      <vt:lpstr>Disable Caps Lock Key</vt:lpstr>
      <vt:lpstr>Add Control Panel to the Desktop Right-Click Menu</vt:lpstr>
      <vt:lpstr>Add Defragment to the Right-Click Menu for a Drive</vt:lpstr>
      <vt:lpstr>REGEDIT Part 2</vt:lpstr>
      <vt:lpstr>Add Control Panel to “My Computer”</vt:lpstr>
      <vt:lpstr>Increase the Speed of the Aero Taskbar Thumbnails</vt:lpstr>
      <vt:lpstr>Remove Programs from the Open With Menu in Explorer</vt:lpstr>
      <vt:lpstr>Add “Run as Administrator” to Any File Type</vt:lpstr>
      <vt:lpstr>Add “Run as Administrator” to Any File Type</vt:lpstr>
      <vt:lpstr>Create a Context Menu Item to Copy a Text File to the Clipboard</vt:lpstr>
      <vt:lpstr>Disable the “Send To” Folder on the Windows Explorer Context Menu</vt:lpstr>
      <vt:lpstr>Remove “Map Network Drive” Menu Item from Windows</vt:lpstr>
      <vt:lpstr>Disable Task Manager</vt:lpstr>
      <vt:lpstr>Restore the Real Internet Explorer Desktop Icon</vt:lpstr>
      <vt:lpstr>Restore the Real Internet Explorer Desktop Icon</vt:lpstr>
      <vt:lpstr>Enable or Disable Displaying a Message During the Boot Process</vt:lpstr>
      <vt:lpstr>Create a Hidden User Account</vt:lpstr>
      <vt:lpstr>Prevent Programs from Loading at Startup</vt:lpstr>
      <vt:lpstr>Sort Menus Alphabetically</vt:lpstr>
      <vt:lpstr>Change the Desktop Cleanup Frequency</vt:lpstr>
      <vt:lpstr>Use Desktop Patterns</vt:lpstr>
      <vt:lpstr>Delete The Files Stored on this Computer Category in My Computer Window</vt:lpstr>
      <vt:lpstr>Erase the Swap File at Shutdown</vt:lpstr>
      <vt:lpstr>Adjust System Restore Values</vt:lpstr>
      <vt:lpstr>Create a Right-Click Command Prompt Option</vt:lpstr>
      <vt:lpstr>Only Users1-5 Can Have Full Control of Regedit Class and The Rest of The Users Can Only Read the Regedit Class </vt:lpstr>
      <vt:lpstr>Restore Previous Versions of the Registry</vt:lpstr>
      <vt:lpstr>REGEDIT Part 2</vt:lpstr>
      <vt:lpstr>Change the Maximum Number of Tile Rows on Start Screen</vt:lpstr>
      <vt:lpstr>Set Border Size of Desktop Windows</vt:lpstr>
      <vt:lpstr>Set Custom Desktop Icon Vertical &amp; Horizontal Spacing</vt:lpstr>
      <vt:lpstr>Enable Confirm File Delete Dialog</vt:lpstr>
      <vt:lpstr>Find out the Registered Owner</vt:lpstr>
      <vt:lpstr>Paint Desktop Version in the Desktop</vt:lpstr>
      <vt:lpstr>Prevent Users from Uninstalling Apps</vt:lpstr>
      <vt:lpstr>Enable Snap on Low Res Screens</vt:lpstr>
      <vt:lpstr>Re-Enable the Classic Start Menu</vt:lpstr>
      <vt:lpstr>Find Windows 8 Product Key</vt:lpstr>
      <vt:lpstr>Resources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REGEDIT</dc:title>
  <cp:lastModifiedBy>Jared Campbell</cp:lastModifiedBy>
  <cp:revision>1</cp:revision>
  <dcterms:modified xsi:type="dcterms:W3CDTF">2015-06-17T15:48:58Z</dcterms:modified>
</cp:coreProperties>
</file>